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slideLayouts/slideLayout21.xml" ContentType="application/vnd.openxmlformats-officedocument.presentationml.slideLayout+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 id="2147483652" r:id="rId2"/>
    <p:sldMasterId id="2147483684" r:id="rId3"/>
  </p:sldMasterIdLst>
  <p:sldIdLst>
    <p:sldId id="256" r:id="rId4"/>
    <p:sldId id="262" r:id="rId5"/>
    <p:sldId id="380" r:id="rId6"/>
    <p:sldId id="392" r:id="rId7"/>
    <p:sldId id="393" r:id="rId8"/>
    <p:sldId id="394" r:id="rId9"/>
    <p:sldId id="395" r:id="rId10"/>
    <p:sldId id="396" r:id="rId11"/>
    <p:sldId id="397" r:id="rId12"/>
    <p:sldId id="398" r:id="rId13"/>
    <p:sldId id="399" r:id="rId14"/>
    <p:sldId id="400" r:id="rId15"/>
    <p:sldId id="401" r:id="rId16"/>
    <p:sldId id="382" r:id="rId17"/>
    <p:sldId id="402" r:id="rId18"/>
    <p:sldId id="403" r:id="rId19"/>
    <p:sldId id="404" r:id="rId20"/>
    <p:sldId id="386" r:id="rId21"/>
    <p:sldId id="405" r:id="rId22"/>
    <p:sldId id="406" r:id="rId23"/>
    <p:sldId id="407" r:id="rId24"/>
  </p:sldIdLst>
  <p:sldSz cx="12192000" cy="6858000"/>
  <p:notesSz cx="6858000" cy="9144000"/>
  <p:defaultTex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472"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092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464" autoAdjust="0"/>
    <p:restoredTop sz="94660"/>
  </p:normalViewPr>
  <p:slideViewPr>
    <p:cSldViewPr snapToGrid="0">
      <p:cViewPr varScale="1">
        <p:scale>
          <a:sx n="110" d="100"/>
          <a:sy n="110" d="100"/>
        </p:scale>
        <p:origin x="126" y="192"/>
      </p:cViewPr>
      <p:guideLst>
        <p:guide orient="horz" pos="2472"/>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viewProps" Target="viewProps.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tableStyles" Target="tableStyles.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Cover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367502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Contents slide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BAAB49C-82D6-462D-8630-09F94CD9C293}"/>
              </a:ext>
            </a:extLst>
          </p:cNvPr>
          <p:cNvSpPr/>
          <p:nvPr userDrawn="1"/>
        </p:nvSpPr>
        <p:spPr>
          <a:xfrm>
            <a:off x="0" y="-1"/>
            <a:ext cx="12192000" cy="65314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Rounded Corners 3">
            <a:extLst>
              <a:ext uri="{FF2B5EF4-FFF2-40B4-BE49-F238E27FC236}">
                <a16:creationId xmlns:a16="http://schemas.microsoft.com/office/drawing/2014/main" id="{28D265AB-C1BD-4CEB-AE14-D0E6C976BF8A}"/>
              </a:ext>
            </a:extLst>
          </p:cNvPr>
          <p:cNvSpPr/>
          <p:nvPr userDrawn="1"/>
        </p:nvSpPr>
        <p:spPr>
          <a:xfrm>
            <a:off x="722811" y="291737"/>
            <a:ext cx="10519955" cy="772019"/>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 Placeholder 9">
            <a:extLst>
              <a:ext uri="{FF2B5EF4-FFF2-40B4-BE49-F238E27FC236}">
                <a16:creationId xmlns:a16="http://schemas.microsoft.com/office/drawing/2014/main" id="{373C4845-8216-4B2A-A66E-536E74678B59}"/>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bg1"/>
                </a:solidFill>
                <a:latin typeface="+mj-lt"/>
                <a:cs typeface="Arial" pitchFamily="34" charset="0"/>
              </a:defRPr>
            </a:lvl1pPr>
          </a:lstStyle>
          <a:p>
            <a:pPr lvl="0"/>
            <a:r>
              <a:rPr lang="en-US" altLang="ko-KR" dirty="0"/>
              <a:t>BASIC LAYOUT</a:t>
            </a:r>
          </a:p>
        </p:txBody>
      </p:sp>
      <p:sp>
        <p:nvSpPr>
          <p:cNvPr id="6" name="Rectangle 5">
            <a:extLst>
              <a:ext uri="{FF2B5EF4-FFF2-40B4-BE49-F238E27FC236}">
                <a16:creationId xmlns:a16="http://schemas.microsoft.com/office/drawing/2014/main" id="{CFF96AC6-9B82-47F8-82E6-EA6FB9EA9653}"/>
              </a:ext>
            </a:extLst>
          </p:cNvPr>
          <p:cNvSpPr/>
          <p:nvPr userDrawn="1"/>
        </p:nvSpPr>
        <p:spPr>
          <a:xfrm>
            <a:off x="0" y="6792686"/>
            <a:ext cx="12192000" cy="653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618446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Image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2548951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Image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8275906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_Contents slide layout">
    <p:bg>
      <p:bgPr>
        <a:solidFill>
          <a:schemeClr val="accent1"/>
        </a:solid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bg1"/>
                </a:solidFill>
                <a:latin typeface="+mj-lt"/>
                <a:cs typeface="Arial" pitchFamily="34" charset="0"/>
              </a:defRPr>
            </a:lvl1pPr>
          </a:lstStyle>
          <a:p>
            <a:pPr lvl="0"/>
            <a:r>
              <a:rPr lang="en-US" altLang="ko-KR" dirty="0"/>
              <a:t>BASIC LAYOUT</a:t>
            </a:r>
          </a:p>
        </p:txBody>
      </p:sp>
      <p:sp>
        <p:nvSpPr>
          <p:cNvPr id="4" name="Freeform 44">
            <a:extLst>
              <a:ext uri="{FF2B5EF4-FFF2-40B4-BE49-F238E27FC236}">
                <a16:creationId xmlns:a16="http://schemas.microsoft.com/office/drawing/2014/main" id="{C07FBD2D-6A89-414D-85F9-7BB69D5020BD}"/>
              </a:ext>
            </a:extLst>
          </p:cNvPr>
          <p:cNvSpPr>
            <a:spLocks noChangeAspect="1"/>
          </p:cNvSpPr>
          <p:nvPr/>
        </p:nvSpPr>
        <p:spPr>
          <a:xfrm>
            <a:off x="8608025" y="1457403"/>
            <a:ext cx="2915574" cy="1570864"/>
          </a:xfrm>
          <a:custGeom>
            <a:avLst/>
            <a:gdLst>
              <a:gd name="connsiteX0" fmla="*/ 759126 w 2031627"/>
              <a:gd name="connsiteY0" fmla="*/ 175 h 1094607"/>
              <a:gd name="connsiteX1" fmla="*/ 1202563 w 2031627"/>
              <a:gd name="connsiteY1" fmla="*/ 233386 h 1094607"/>
              <a:gd name="connsiteX2" fmla="*/ 1517075 w 2031627"/>
              <a:gd name="connsiteY2" fmla="*/ 223857 h 1094607"/>
              <a:gd name="connsiteX3" fmla="*/ 1636027 w 2031627"/>
              <a:gd name="connsiteY3" fmla="*/ 467173 h 1094607"/>
              <a:gd name="connsiteX4" fmla="*/ 1993043 w 2031627"/>
              <a:gd name="connsiteY4" fmla="*/ 605752 h 1094607"/>
              <a:gd name="connsiteX5" fmla="*/ 1981034 w 2031627"/>
              <a:gd name="connsiteY5" fmla="*/ 927342 h 1094607"/>
              <a:gd name="connsiteX6" fmla="*/ 1635570 w 2031627"/>
              <a:gd name="connsiteY6" fmla="*/ 1094607 h 1094607"/>
              <a:gd name="connsiteX7" fmla="*/ 417697 w 2031627"/>
              <a:gd name="connsiteY7" fmla="*/ 1091009 h 1094607"/>
              <a:gd name="connsiteX8" fmla="*/ 4450 w 2031627"/>
              <a:gd name="connsiteY8" fmla="*/ 817631 h 1094607"/>
              <a:gd name="connsiteX9" fmla="*/ 298401 w 2031627"/>
              <a:gd name="connsiteY9" fmla="*/ 448930 h 1094607"/>
              <a:gd name="connsiteX10" fmla="*/ 704111 w 2031627"/>
              <a:gd name="connsiteY10" fmla="*/ 3572 h 1094607"/>
              <a:gd name="connsiteX11" fmla="*/ 759126 w 2031627"/>
              <a:gd name="connsiteY11" fmla="*/ 175 h 1094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31627" h="1094607">
                <a:moveTo>
                  <a:pt x="759126" y="175"/>
                </a:moveTo>
                <a:cubicBezTo>
                  <a:pt x="1025636" y="-5883"/>
                  <a:pt x="1164300" y="146830"/>
                  <a:pt x="1202563" y="233386"/>
                </a:cubicBezTo>
                <a:cubicBezTo>
                  <a:pt x="1282888" y="192395"/>
                  <a:pt x="1410516" y="166317"/>
                  <a:pt x="1517075" y="223857"/>
                </a:cubicBezTo>
                <a:cubicBezTo>
                  <a:pt x="1603843" y="265350"/>
                  <a:pt x="1655398" y="364274"/>
                  <a:pt x="1636027" y="467173"/>
                </a:cubicBezTo>
                <a:cubicBezTo>
                  <a:pt x="1818665" y="436910"/>
                  <a:pt x="1962089" y="552744"/>
                  <a:pt x="1993043" y="605752"/>
                </a:cubicBezTo>
                <a:cubicBezTo>
                  <a:pt x="2033585" y="679331"/>
                  <a:pt x="2059020" y="824827"/>
                  <a:pt x="1981034" y="927342"/>
                </a:cubicBezTo>
                <a:cubicBezTo>
                  <a:pt x="1895034" y="1028063"/>
                  <a:pt x="1787166" y="1085614"/>
                  <a:pt x="1635570" y="1094607"/>
                </a:cubicBezTo>
                <a:lnTo>
                  <a:pt x="417697" y="1091009"/>
                </a:lnTo>
                <a:cubicBezTo>
                  <a:pt x="190851" y="1097978"/>
                  <a:pt x="45994" y="1027462"/>
                  <a:pt x="4450" y="817631"/>
                </a:cubicBezTo>
                <a:cubicBezTo>
                  <a:pt x="-12314" y="719312"/>
                  <a:pt x="4831" y="512100"/>
                  <a:pt x="298401" y="448930"/>
                </a:cubicBezTo>
                <a:cubicBezTo>
                  <a:pt x="297213" y="309047"/>
                  <a:pt x="387539" y="53920"/>
                  <a:pt x="704111" y="3572"/>
                </a:cubicBezTo>
                <a:cubicBezTo>
                  <a:pt x="723022" y="1690"/>
                  <a:pt x="741358" y="579"/>
                  <a:pt x="759126" y="175"/>
                </a:cubicBezTo>
                <a:close/>
              </a:path>
            </a:pathLst>
          </a:custGeom>
          <a:solidFill>
            <a:schemeClr val="bg1"/>
          </a:solidFill>
          <a:ln w="889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solidFill>
                <a:schemeClr val="tx1"/>
              </a:solidFill>
            </a:endParaRPr>
          </a:p>
        </p:txBody>
      </p:sp>
      <p:sp>
        <p:nvSpPr>
          <p:cNvPr id="7" name="Freeform 44">
            <a:extLst>
              <a:ext uri="{FF2B5EF4-FFF2-40B4-BE49-F238E27FC236}">
                <a16:creationId xmlns:a16="http://schemas.microsoft.com/office/drawing/2014/main" id="{B11ECC53-3D93-4507-89DA-7C96C5F98371}"/>
              </a:ext>
            </a:extLst>
          </p:cNvPr>
          <p:cNvSpPr>
            <a:spLocks noChangeAspect="1"/>
          </p:cNvSpPr>
          <p:nvPr userDrawn="1"/>
        </p:nvSpPr>
        <p:spPr>
          <a:xfrm flipH="1">
            <a:off x="681574" y="2390853"/>
            <a:ext cx="2915574" cy="1570864"/>
          </a:xfrm>
          <a:custGeom>
            <a:avLst/>
            <a:gdLst>
              <a:gd name="connsiteX0" fmla="*/ 759126 w 2031627"/>
              <a:gd name="connsiteY0" fmla="*/ 175 h 1094607"/>
              <a:gd name="connsiteX1" fmla="*/ 1202563 w 2031627"/>
              <a:gd name="connsiteY1" fmla="*/ 233386 h 1094607"/>
              <a:gd name="connsiteX2" fmla="*/ 1517075 w 2031627"/>
              <a:gd name="connsiteY2" fmla="*/ 223857 h 1094607"/>
              <a:gd name="connsiteX3" fmla="*/ 1636027 w 2031627"/>
              <a:gd name="connsiteY3" fmla="*/ 467173 h 1094607"/>
              <a:gd name="connsiteX4" fmla="*/ 1993043 w 2031627"/>
              <a:gd name="connsiteY4" fmla="*/ 605752 h 1094607"/>
              <a:gd name="connsiteX5" fmla="*/ 1981034 w 2031627"/>
              <a:gd name="connsiteY5" fmla="*/ 927342 h 1094607"/>
              <a:gd name="connsiteX6" fmla="*/ 1635570 w 2031627"/>
              <a:gd name="connsiteY6" fmla="*/ 1094607 h 1094607"/>
              <a:gd name="connsiteX7" fmla="*/ 417697 w 2031627"/>
              <a:gd name="connsiteY7" fmla="*/ 1091009 h 1094607"/>
              <a:gd name="connsiteX8" fmla="*/ 4450 w 2031627"/>
              <a:gd name="connsiteY8" fmla="*/ 817631 h 1094607"/>
              <a:gd name="connsiteX9" fmla="*/ 298401 w 2031627"/>
              <a:gd name="connsiteY9" fmla="*/ 448930 h 1094607"/>
              <a:gd name="connsiteX10" fmla="*/ 704111 w 2031627"/>
              <a:gd name="connsiteY10" fmla="*/ 3572 h 1094607"/>
              <a:gd name="connsiteX11" fmla="*/ 759126 w 2031627"/>
              <a:gd name="connsiteY11" fmla="*/ 175 h 1094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31627" h="1094607">
                <a:moveTo>
                  <a:pt x="759126" y="175"/>
                </a:moveTo>
                <a:cubicBezTo>
                  <a:pt x="1025636" y="-5883"/>
                  <a:pt x="1164300" y="146830"/>
                  <a:pt x="1202563" y="233386"/>
                </a:cubicBezTo>
                <a:cubicBezTo>
                  <a:pt x="1282888" y="192395"/>
                  <a:pt x="1410516" y="166317"/>
                  <a:pt x="1517075" y="223857"/>
                </a:cubicBezTo>
                <a:cubicBezTo>
                  <a:pt x="1603843" y="265350"/>
                  <a:pt x="1655398" y="364274"/>
                  <a:pt x="1636027" y="467173"/>
                </a:cubicBezTo>
                <a:cubicBezTo>
                  <a:pt x="1818665" y="436910"/>
                  <a:pt x="1962089" y="552744"/>
                  <a:pt x="1993043" y="605752"/>
                </a:cubicBezTo>
                <a:cubicBezTo>
                  <a:pt x="2033585" y="679331"/>
                  <a:pt x="2059020" y="824827"/>
                  <a:pt x="1981034" y="927342"/>
                </a:cubicBezTo>
                <a:cubicBezTo>
                  <a:pt x="1895034" y="1028063"/>
                  <a:pt x="1787166" y="1085614"/>
                  <a:pt x="1635570" y="1094607"/>
                </a:cubicBezTo>
                <a:lnTo>
                  <a:pt x="417697" y="1091009"/>
                </a:lnTo>
                <a:cubicBezTo>
                  <a:pt x="190851" y="1097978"/>
                  <a:pt x="45994" y="1027462"/>
                  <a:pt x="4450" y="817631"/>
                </a:cubicBezTo>
                <a:cubicBezTo>
                  <a:pt x="-12314" y="719312"/>
                  <a:pt x="4831" y="512100"/>
                  <a:pt x="298401" y="448930"/>
                </a:cubicBezTo>
                <a:cubicBezTo>
                  <a:pt x="297213" y="309047"/>
                  <a:pt x="387539" y="53920"/>
                  <a:pt x="704111" y="3572"/>
                </a:cubicBezTo>
                <a:cubicBezTo>
                  <a:pt x="723022" y="1690"/>
                  <a:pt x="741358" y="579"/>
                  <a:pt x="759126" y="175"/>
                </a:cubicBezTo>
                <a:close/>
              </a:path>
            </a:pathLst>
          </a:custGeom>
          <a:solidFill>
            <a:schemeClr val="bg1"/>
          </a:solidFill>
          <a:ln w="889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solidFill>
                <a:schemeClr val="tx1"/>
              </a:solidFill>
            </a:endParaRPr>
          </a:p>
        </p:txBody>
      </p:sp>
      <p:sp>
        <p:nvSpPr>
          <p:cNvPr id="6" name="그림 개체 틀 2">
            <a:extLst>
              <a:ext uri="{FF2B5EF4-FFF2-40B4-BE49-F238E27FC236}">
                <a16:creationId xmlns:a16="http://schemas.microsoft.com/office/drawing/2014/main" id="{5B2F270D-6127-4230-AAA0-00D1740544F6}"/>
              </a:ext>
            </a:extLst>
          </p:cNvPr>
          <p:cNvSpPr>
            <a:spLocks noGrp="1"/>
          </p:cNvSpPr>
          <p:nvPr>
            <p:ph type="pic" sz="quarter" idx="59" hasCustomPrompt="1"/>
          </p:nvPr>
        </p:nvSpPr>
        <p:spPr>
          <a:xfrm>
            <a:off x="1811890" y="2529655"/>
            <a:ext cx="1293260" cy="1293260"/>
          </a:xfrm>
          <a:prstGeom prst="ellipse">
            <a:avLst/>
          </a:prstGeom>
          <a:solidFill>
            <a:schemeClr val="bg1">
              <a:lumMod val="8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8" name="그림 개체 틀 2">
            <a:extLst>
              <a:ext uri="{FF2B5EF4-FFF2-40B4-BE49-F238E27FC236}">
                <a16:creationId xmlns:a16="http://schemas.microsoft.com/office/drawing/2014/main" id="{1FCAD4D1-1D22-4C76-A670-F8AC37A106D2}"/>
              </a:ext>
            </a:extLst>
          </p:cNvPr>
          <p:cNvSpPr>
            <a:spLocks noGrp="1"/>
          </p:cNvSpPr>
          <p:nvPr>
            <p:ph type="pic" sz="quarter" idx="60" hasCustomPrompt="1"/>
          </p:nvPr>
        </p:nvSpPr>
        <p:spPr>
          <a:xfrm>
            <a:off x="9117565" y="1596205"/>
            <a:ext cx="1293260" cy="1293260"/>
          </a:xfrm>
          <a:prstGeom prst="ellipse">
            <a:avLst/>
          </a:prstGeom>
          <a:solidFill>
            <a:schemeClr val="bg1">
              <a:lumMod val="8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9" name="Freeform 44">
            <a:extLst>
              <a:ext uri="{FF2B5EF4-FFF2-40B4-BE49-F238E27FC236}">
                <a16:creationId xmlns:a16="http://schemas.microsoft.com/office/drawing/2014/main" id="{C3AF9648-F60B-452B-86AC-AB13E224D3FD}"/>
              </a:ext>
            </a:extLst>
          </p:cNvPr>
          <p:cNvSpPr>
            <a:spLocks noChangeAspect="1"/>
          </p:cNvSpPr>
          <p:nvPr userDrawn="1"/>
        </p:nvSpPr>
        <p:spPr>
          <a:xfrm>
            <a:off x="4705886" y="4314903"/>
            <a:ext cx="2915574" cy="1570864"/>
          </a:xfrm>
          <a:custGeom>
            <a:avLst/>
            <a:gdLst>
              <a:gd name="connsiteX0" fmla="*/ 759126 w 2031627"/>
              <a:gd name="connsiteY0" fmla="*/ 175 h 1094607"/>
              <a:gd name="connsiteX1" fmla="*/ 1202563 w 2031627"/>
              <a:gd name="connsiteY1" fmla="*/ 233386 h 1094607"/>
              <a:gd name="connsiteX2" fmla="*/ 1517075 w 2031627"/>
              <a:gd name="connsiteY2" fmla="*/ 223857 h 1094607"/>
              <a:gd name="connsiteX3" fmla="*/ 1636027 w 2031627"/>
              <a:gd name="connsiteY3" fmla="*/ 467173 h 1094607"/>
              <a:gd name="connsiteX4" fmla="*/ 1993043 w 2031627"/>
              <a:gd name="connsiteY4" fmla="*/ 605752 h 1094607"/>
              <a:gd name="connsiteX5" fmla="*/ 1981034 w 2031627"/>
              <a:gd name="connsiteY5" fmla="*/ 927342 h 1094607"/>
              <a:gd name="connsiteX6" fmla="*/ 1635570 w 2031627"/>
              <a:gd name="connsiteY6" fmla="*/ 1094607 h 1094607"/>
              <a:gd name="connsiteX7" fmla="*/ 417697 w 2031627"/>
              <a:gd name="connsiteY7" fmla="*/ 1091009 h 1094607"/>
              <a:gd name="connsiteX8" fmla="*/ 4450 w 2031627"/>
              <a:gd name="connsiteY8" fmla="*/ 817631 h 1094607"/>
              <a:gd name="connsiteX9" fmla="*/ 298401 w 2031627"/>
              <a:gd name="connsiteY9" fmla="*/ 448930 h 1094607"/>
              <a:gd name="connsiteX10" fmla="*/ 704111 w 2031627"/>
              <a:gd name="connsiteY10" fmla="*/ 3572 h 1094607"/>
              <a:gd name="connsiteX11" fmla="*/ 759126 w 2031627"/>
              <a:gd name="connsiteY11" fmla="*/ 175 h 1094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31627" h="1094607">
                <a:moveTo>
                  <a:pt x="759126" y="175"/>
                </a:moveTo>
                <a:cubicBezTo>
                  <a:pt x="1025636" y="-5883"/>
                  <a:pt x="1164300" y="146830"/>
                  <a:pt x="1202563" y="233386"/>
                </a:cubicBezTo>
                <a:cubicBezTo>
                  <a:pt x="1282888" y="192395"/>
                  <a:pt x="1410516" y="166317"/>
                  <a:pt x="1517075" y="223857"/>
                </a:cubicBezTo>
                <a:cubicBezTo>
                  <a:pt x="1603843" y="265350"/>
                  <a:pt x="1655398" y="364274"/>
                  <a:pt x="1636027" y="467173"/>
                </a:cubicBezTo>
                <a:cubicBezTo>
                  <a:pt x="1818665" y="436910"/>
                  <a:pt x="1962089" y="552744"/>
                  <a:pt x="1993043" y="605752"/>
                </a:cubicBezTo>
                <a:cubicBezTo>
                  <a:pt x="2033585" y="679331"/>
                  <a:pt x="2059020" y="824827"/>
                  <a:pt x="1981034" y="927342"/>
                </a:cubicBezTo>
                <a:cubicBezTo>
                  <a:pt x="1895034" y="1028063"/>
                  <a:pt x="1787166" y="1085614"/>
                  <a:pt x="1635570" y="1094607"/>
                </a:cubicBezTo>
                <a:lnTo>
                  <a:pt x="417697" y="1091009"/>
                </a:lnTo>
                <a:cubicBezTo>
                  <a:pt x="190851" y="1097978"/>
                  <a:pt x="45994" y="1027462"/>
                  <a:pt x="4450" y="817631"/>
                </a:cubicBezTo>
                <a:cubicBezTo>
                  <a:pt x="-12314" y="719312"/>
                  <a:pt x="4831" y="512100"/>
                  <a:pt x="298401" y="448930"/>
                </a:cubicBezTo>
                <a:cubicBezTo>
                  <a:pt x="297213" y="309047"/>
                  <a:pt x="387539" y="53920"/>
                  <a:pt x="704111" y="3572"/>
                </a:cubicBezTo>
                <a:cubicBezTo>
                  <a:pt x="723022" y="1690"/>
                  <a:pt x="741358" y="579"/>
                  <a:pt x="759126" y="175"/>
                </a:cubicBezTo>
                <a:close/>
              </a:path>
            </a:pathLst>
          </a:custGeom>
          <a:solidFill>
            <a:schemeClr val="bg1"/>
          </a:solidFill>
          <a:ln w="889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solidFill>
                <a:schemeClr val="tx1"/>
              </a:solidFill>
            </a:endParaRPr>
          </a:p>
        </p:txBody>
      </p:sp>
      <p:sp>
        <p:nvSpPr>
          <p:cNvPr id="10" name="그림 개체 틀 2">
            <a:extLst>
              <a:ext uri="{FF2B5EF4-FFF2-40B4-BE49-F238E27FC236}">
                <a16:creationId xmlns:a16="http://schemas.microsoft.com/office/drawing/2014/main" id="{ADE84C9C-AE4C-4919-85E3-27955132D9EC}"/>
              </a:ext>
            </a:extLst>
          </p:cNvPr>
          <p:cNvSpPr>
            <a:spLocks noGrp="1"/>
          </p:cNvSpPr>
          <p:nvPr>
            <p:ph type="pic" sz="quarter" idx="61" hasCustomPrompt="1"/>
          </p:nvPr>
        </p:nvSpPr>
        <p:spPr>
          <a:xfrm>
            <a:off x="5202790" y="4453705"/>
            <a:ext cx="1293260" cy="1293260"/>
          </a:xfrm>
          <a:prstGeom prst="ellipse">
            <a:avLst/>
          </a:prstGeom>
          <a:solidFill>
            <a:schemeClr val="bg1">
              <a:lumMod val="8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spTree>
    <p:extLst>
      <p:ext uri="{BB962C8B-B14F-4D97-AF65-F5344CB8AC3E}">
        <p14:creationId xmlns:p14="http://schemas.microsoft.com/office/powerpoint/2010/main" val="33041298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Image slide layout">
    <p:spTree>
      <p:nvGrpSpPr>
        <p:cNvPr id="1" name=""/>
        <p:cNvGrpSpPr/>
        <p:nvPr/>
      </p:nvGrpSpPr>
      <p:grpSpPr>
        <a:xfrm>
          <a:off x="0" y="0"/>
          <a:ext cx="0" cy="0"/>
          <a:chOff x="0" y="0"/>
          <a:chExt cx="0" cy="0"/>
        </a:xfrm>
      </p:grpSpPr>
      <p:sp>
        <p:nvSpPr>
          <p:cNvPr id="2" name="그림 개체 틀 2">
            <a:extLst>
              <a:ext uri="{FF2B5EF4-FFF2-40B4-BE49-F238E27FC236}">
                <a16:creationId xmlns:a16="http://schemas.microsoft.com/office/drawing/2014/main" id="{AB178950-6460-489A-86E8-DA7944855983}"/>
              </a:ext>
            </a:extLst>
          </p:cNvPr>
          <p:cNvSpPr>
            <a:spLocks noGrp="1"/>
          </p:cNvSpPr>
          <p:nvPr>
            <p:ph type="pic" sz="quarter" idx="46" hasCustomPrompt="1"/>
          </p:nvPr>
        </p:nvSpPr>
        <p:spPr>
          <a:xfrm>
            <a:off x="1875633" y="1819076"/>
            <a:ext cx="9593277" cy="2645996"/>
          </a:xfrm>
          <a:custGeom>
            <a:avLst/>
            <a:gdLst>
              <a:gd name="connsiteX0" fmla="*/ 0 w 6913722"/>
              <a:gd name="connsiteY0" fmla="*/ 0 h 1800200"/>
              <a:gd name="connsiteX1" fmla="*/ 6913722 w 6913722"/>
              <a:gd name="connsiteY1" fmla="*/ 0 h 1800200"/>
              <a:gd name="connsiteX2" fmla="*/ 6913722 w 6913722"/>
              <a:gd name="connsiteY2" fmla="*/ 1800200 h 1800200"/>
              <a:gd name="connsiteX3" fmla="*/ 0 w 6913722"/>
              <a:gd name="connsiteY3" fmla="*/ 1800200 h 1800200"/>
              <a:gd name="connsiteX4" fmla="*/ 0 w 6913722"/>
              <a:gd name="connsiteY4" fmla="*/ 0 h 1800200"/>
              <a:gd name="connsiteX0" fmla="*/ 0 w 6913722"/>
              <a:gd name="connsiteY0" fmla="*/ 0 h 1800200"/>
              <a:gd name="connsiteX1" fmla="*/ 6913722 w 6913722"/>
              <a:gd name="connsiteY1" fmla="*/ 0 h 1800200"/>
              <a:gd name="connsiteX2" fmla="*/ 6913722 w 6913722"/>
              <a:gd name="connsiteY2" fmla="*/ 1800200 h 1800200"/>
              <a:gd name="connsiteX3" fmla="*/ 1103257 w 6913722"/>
              <a:gd name="connsiteY3" fmla="*/ 1791789 h 1800200"/>
              <a:gd name="connsiteX4" fmla="*/ 0 w 6913722"/>
              <a:gd name="connsiteY4" fmla="*/ 1800200 h 1800200"/>
              <a:gd name="connsiteX5" fmla="*/ 0 w 6913722"/>
              <a:gd name="connsiteY5" fmla="*/ 0 h 1800200"/>
              <a:gd name="connsiteX0" fmla="*/ 0 w 6913722"/>
              <a:gd name="connsiteY0" fmla="*/ 0 h 1800200"/>
              <a:gd name="connsiteX1" fmla="*/ 6913722 w 6913722"/>
              <a:gd name="connsiteY1" fmla="*/ 0 h 1800200"/>
              <a:gd name="connsiteX2" fmla="*/ 6913722 w 6913722"/>
              <a:gd name="connsiteY2" fmla="*/ 1800200 h 1800200"/>
              <a:gd name="connsiteX3" fmla="*/ 1489151 w 6913722"/>
              <a:gd name="connsiteY3" fmla="*/ 1800178 h 1800200"/>
              <a:gd name="connsiteX4" fmla="*/ 1103257 w 6913722"/>
              <a:gd name="connsiteY4" fmla="*/ 1791789 h 1800200"/>
              <a:gd name="connsiteX5" fmla="*/ 0 w 6913722"/>
              <a:gd name="connsiteY5" fmla="*/ 1800200 h 1800200"/>
              <a:gd name="connsiteX6" fmla="*/ 0 w 6913722"/>
              <a:gd name="connsiteY6" fmla="*/ 0 h 1800200"/>
              <a:gd name="connsiteX0" fmla="*/ 0 w 6913722"/>
              <a:gd name="connsiteY0" fmla="*/ 0 h 1800200"/>
              <a:gd name="connsiteX1" fmla="*/ 6913722 w 6913722"/>
              <a:gd name="connsiteY1" fmla="*/ 0 h 1800200"/>
              <a:gd name="connsiteX2" fmla="*/ 6913722 w 6913722"/>
              <a:gd name="connsiteY2" fmla="*/ 1800200 h 1800200"/>
              <a:gd name="connsiteX3" fmla="*/ 1489151 w 6913722"/>
              <a:gd name="connsiteY3" fmla="*/ 1800178 h 1800200"/>
              <a:gd name="connsiteX4" fmla="*/ 1287815 w 6913722"/>
              <a:gd name="connsiteY4" fmla="*/ 1791789 h 1800200"/>
              <a:gd name="connsiteX5" fmla="*/ 1103257 w 6913722"/>
              <a:gd name="connsiteY5" fmla="*/ 1791789 h 1800200"/>
              <a:gd name="connsiteX6" fmla="*/ 0 w 6913722"/>
              <a:gd name="connsiteY6" fmla="*/ 1800200 h 1800200"/>
              <a:gd name="connsiteX7" fmla="*/ 0 w 6913722"/>
              <a:gd name="connsiteY7" fmla="*/ 0 h 1800200"/>
              <a:gd name="connsiteX0" fmla="*/ 0 w 6913722"/>
              <a:gd name="connsiteY0" fmla="*/ 0 h 1951179"/>
              <a:gd name="connsiteX1" fmla="*/ 6913722 w 6913722"/>
              <a:gd name="connsiteY1" fmla="*/ 0 h 1951179"/>
              <a:gd name="connsiteX2" fmla="*/ 6913722 w 6913722"/>
              <a:gd name="connsiteY2" fmla="*/ 1800200 h 1951179"/>
              <a:gd name="connsiteX3" fmla="*/ 1489151 w 6913722"/>
              <a:gd name="connsiteY3" fmla="*/ 1800178 h 1951179"/>
              <a:gd name="connsiteX4" fmla="*/ 1296204 w 6913722"/>
              <a:gd name="connsiteY4" fmla="*/ 1951179 h 1951179"/>
              <a:gd name="connsiteX5" fmla="*/ 1103257 w 6913722"/>
              <a:gd name="connsiteY5" fmla="*/ 1791789 h 1951179"/>
              <a:gd name="connsiteX6" fmla="*/ 0 w 6913722"/>
              <a:gd name="connsiteY6" fmla="*/ 1800200 h 1951179"/>
              <a:gd name="connsiteX7" fmla="*/ 0 w 6913722"/>
              <a:gd name="connsiteY7" fmla="*/ 0 h 1951179"/>
              <a:gd name="connsiteX0" fmla="*/ 0 w 6913722"/>
              <a:gd name="connsiteY0" fmla="*/ 0 h 2002718"/>
              <a:gd name="connsiteX1" fmla="*/ 6913722 w 6913722"/>
              <a:gd name="connsiteY1" fmla="*/ 0 h 2002718"/>
              <a:gd name="connsiteX2" fmla="*/ 6913722 w 6913722"/>
              <a:gd name="connsiteY2" fmla="*/ 1800200 h 2002718"/>
              <a:gd name="connsiteX3" fmla="*/ 1489151 w 6913722"/>
              <a:gd name="connsiteY3" fmla="*/ 1800178 h 2002718"/>
              <a:gd name="connsiteX4" fmla="*/ 1303214 w 6913722"/>
              <a:gd name="connsiteY4" fmla="*/ 2002718 h 2002718"/>
              <a:gd name="connsiteX5" fmla="*/ 1103257 w 6913722"/>
              <a:gd name="connsiteY5" fmla="*/ 1791789 h 2002718"/>
              <a:gd name="connsiteX6" fmla="*/ 0 w 6913722"/>
              <a:gd name="connsiteY6" fmla="*/ 1800200 h 2002718"/>
              <a:gd name="connsiteX7" fmla="*/ 0 w 6913722"/>
              <a:gd name="connsiteY7" fmla="*/ 0 h 2002718"/>
              <a:gd name="connsiteX0" fmla="*/ 0 w 6913722"/>
              <a:gd name="connsiteY0" fmla="*/ 0 h 2002718"/>
              <a:gd name="connsiteX1" fmla="*/ 6913722 w 6913722"/>
              <a:gd name="connsiteY1" fmla="*/ 0 h 2002718"/>
              <a:gd name="connsiteX2" fmla="*/ 6913722 w 6913722"/>
              <a:gd name="connsiteY2" fmla="*/ 1800200 h 2002718"/>
              <a:gd name="connsiteX3" fmla="*/ 1489151 w 6913722"/>
              <a:gd name="connsiteY3" fmla="*/ 1800178 h 2002718"/>
              <a:gd name="connsiteX4" fmla="*/ 1289193 w 6913722"/>
              <a:gd name="connsiteY4" fmla="*/ 2002718 h 2002718"/>
              <a:gd name="connsiteX5" fmla="*/ 1103257 w 6913722"/>
              <a:gd name="connsiteY5" fmla="*/ 1791789 h 2002718"/>
              <a:gd name="connsiteX6" fmla="*/ 0 w 6913722"/>
              <a:gd name="connsiteY6" fmla="*/ 1800200 h 2002718"/>
              <a:gd name="connsiteX7" fmla="*/ 0 w 6913722"/>
              <a:gd name="connsiteY7" fmla="*/ 0 h 2002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13722" h="2002718">
                <a:moveTo>
                  <a:pt x="0" y="0"/>
                </a:moveTo>
                <a:lnTo>
                  <a:pt x="6913722" y="0"/>
                </a:lnTo>
                <a:lnTo>
                  <a:pt x="6913722" y="1800200"/>
                </a:lnTo>
                <a:lnTo>
                  <a:pt x="1489151" y="1800178"/>
                </a:lnTo>
                <a:lnTo>
                  <a:pt x="1289193" y="2002718"/>
                </a:lnTo>
                <a:lnTo>
                  <a:pt x="1103257" y="1791789"/>
                </a:lnTo>
                <a:lnTo>
                  <a:pt x="0" y="1800200"/>
                </a:lnTo>
                <a:lnTo>
                  <a:pt x="0" y="0"/>
                </a:lnTo>
                <a:close/>
              </a:path>
            </a:pathLst>
          </a:cu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marR="0" indent="0" algn="ctr" defTabSz="914423" rtl="0" eaLnBrk="1" fontAlgn="auto" latinLnBrk="0" hangingPunct="1">
              <a:lnSpc>
                <a:spcPct val="90000"/>
              </a:lnSpc>
              <a:spcBef>
                <a:spcPts val="1000"/>
              </a:spcBef>
              <a:spcAft>
                <a:spcPts val="0"/>
              </a:spcAft>
              <a:buClrTx/>
              <a:buSzTx/>
              <a:buFont typeface="Arial" panose="020B0604020202020204" pitchFamily="34" charset="0"/>
              <a:buNone/>
              <a:tabLst/>
              <a:defRPr lang="ko-KR" altLang="en-US" sz="1200" dirty="0">
                <a:solidFill>
                  <a:schemeClr val="tx1">
                    <a:lumMod val="75000"/>
                    <a:lumOff val="25000"/>
                  </a:schemeClr>
                </a:solidFill>
              </a:defRPr>
            </a:lvl1pPr>
          </a:lstStyle>
          <a:p>
            <a:pPr marL="0" marR="0" lvl="0" indent="0" algn="ctr" defTabSz="914423"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ltLang="ko-KR" dirty="0"/>
              <a:t>Place Your Picture Here And Send To Back</a:t>
            </a:r>
            <a:endParaRPr lang="ko-KR" altLang="en-US" dirty="0"/>
          </a:p>
        </p:txBody>
      </p:sp>
      <p:sp>
        <p:nvSpPr>
          <p:cNvPr id="3" name="Rectangle 2">
            <a:extLst>
              <a:ext uri="{FF2B5EF4-FFF2-40B4-BE49-F238E27FC236}">
                <a16:creationId xmlns:a16="http://schemas.microsoft.com/office/drawing/2014/main" id="{D50AE06E-08A3-48B7-8322-CE3798623A8B}"/>
              </a:ext>
            </a:extLst>
          </p:cNvPr>
          <p:cNvSpPr/>
          <p:nvPr userDrawn="1"/>
        </p:nvSpPr>
        <p:spPr>
          <a:xfrm>
            <a:off x="-1" y="1819076"/>
            <a:ext cx="1875635" cy="2389975"/>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800"/>
          </a:p>
        </p:txBody>
      </p:sp>
      <p:sp>
        <p:nvSpPr>
          <p:cNvPr id="4" name="그림 개체 틀 2">
            <a:extLst>
              <a:ext uri="{FF2B5EF4-FFF2-40B4-BE49-F238E27FC236}">
                <a16:creationId xmlns:a16="http://schemas.microsoft.com/office/drawing/2014/main" id="{A708D5EC-6A83-4792-81FB-2ECCB0ABE2A2}"/>
              </a:ext>
            </a:extLst>
          </p:cNvPr>
          <p:cNvSpPr>
            <a:spLocks noGrp="1"/>
          </p:cNvSpPr>
          <p:nvPr>
            <p:ph type="pic" sz="quarter" idx="58" hasCustomPrompt="1"/>
          </p:nvPr>
        </p:nvSpPr>
        <p:spPr>
          <a:xfrm>
            <a:off x="9615413" y="4396978"/>
            <a:ext cx="1853497" cy="1670440"/>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5" name="그림 개체 틀 2">
            <a:extLst>
              <a:ext uri="{FF2B5EF4-FFF2-40B4-BE49-F238E27FC236}">
                <a16:creationId xmlns:a16="http://schemas.microsoft.com/office/drawing/2014/main" id="{DD53BE75-DFE8-4D1E-89D4-0824C71EED78}"/>
              </a:ext>
            </a:extLst>
          </p:cNvPr>
          <p:cNvSpPr>
            <a:spLocks noGrp="1"/>
          </p:cNvSpPr>
          <p:nvPr>
            <p:ph type="pic" sz="quarter" idx="59" hasCustomPrompt="1"/>
          </p:nvPr>
        </p:nvSpPr>
        <p:spPr>
          <a:xfrm>
            <a:off x="7570712" y="4396978"/>
            <a:ext cx="1853497" cy="1670440"/>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6" name="Text Placeholder 9">
            <a:extLst>
              <a:ext uri="{FF2B5EF4-FFF2-40B4-BE49-F238E27FC236}">
                <a16:creationId xmlns:a16="http://schemas.microsoft.com/office/drawing/2014/main" id="{93642239-33D4-4D2F-AC90-7781FC846D6F}"/>
              </a:ext>
            </a:extLst>
          </p:cNvPr>
          <p:cNvSpPr>
            <a:spLocks noGrp="1"/>
          </p:cNvSpPr>
          <p:nvPr>
            <p:ph type="body" sz="quarter" idx="16"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314521420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Image slide layout">
    <p:spTree>
      <p:nvGrpSpPr>
        <p:cNvPr id="1" name=""/>
        <p:cNvGrpSpPr/>
        <p:nvPr/>
      </p:nvGrpSpPr>
      <p:grpSpPr>
        <a:xfrm>
          <a:off x="0" y="0"/>
          <a:ext cx="0" cy="0"/>
          <a:chOff x="0" y="0"/>
          <a:chExt cx="0" cy="0"/>
        </a:xfrm>
      </p:grpSpPr>
      <p:sp>
        <p:nvSpPr>
          <p:cNvPr id="2" name="Picture Placeholder 2">
            <a:extLst>
              <a:ext uri="{FF2B5EF4-FFF2-40B4-BE49-F238E27FC236}">
                <a16:creationId xmlns:a16="http://schemas.microsoft.com/office/drawing/2014/main" id="{3723FA40-FCE6-4B16-AF36-281B510020EB}"/>
              </a:ext>
            </a:extLst>
          </p:cNvPr>
          <p:cNvSpPr>
            <a:spLocks noGrp="1"/>
          </p:cNvSpPr>
          <p:nvPr>
            <p:ph type="pic" sz="quarter" idx="42" hasCustomPrompt="1"/>
          </p:nvPr>
        </p:nvSpPr>
        <p:spPr>
          <a:xfrm>
            <a:off x="733463" y="1792600"/>
            <a:ext cx="1800000" cy="1008000"/>
          </a:xfrm>
          <a:prstGeom prst="roundRect">
            <a:avLst>
              <a:gd name="adj" fmla="val 7223"/>
            </a:avLst>
          </a:prstGeom>
          <a:solidFill>
            <a:schemeClr val="bg1">
              <a:lumMod val="95000"/>
            </a:schemeClr>
          </a:solidFill>
        </p:spPr>
        <p:txBody>
          <a:bodyPr anchor="ctr"/>
          <a:lstStyle>
            <a:lvl1pPr marL="0" marR="0" indent="0" algn="ctr" defTabSz="914400" rtl="0" eaLnBrk="1" fontAlgn="auto" latinLnBrk="0" hangingPunct="1">
              <a:lnSpc>
                <a:spcPct val="100000"/>
              </a:lnSpc>
              <a:spcBef>
                <a:spcPct val="20000"/>
              </a:spcBef>
              <a:spcAft>
                <a:spcPts val="0"/>
              </a:spcAft>
              <a:buClrTx/>
              <a:buSzTx/>
              <a:buFont typeface="Arial" pitchFamily="34" charset="0"/>
              <a:buNone/>
              <a:tabLst/>
              <a:defRPr sz="1200"/>
            </a:lvl1pPr>
          </a:lstStyle>
          <a:p>
            <a:pPr marL="0" lvl="0" algn="ctr"/>
            <a:r>
              <a:rPr lang="en-US" altLang="ko-KR" dirty="0"/>
              <a:t>Place Your Picture Here</a:t>
            </a:r>
            <a:endParaRPr lang="ko-KR" altLang="en-US" dirty="0"/>
          </a:p>
        </p:txBody>
      </p:sp>
      <p:sp>
        <p:nvSpPr>
          <p:cNvPr id="3" name="Picture Placeholder 2">
            <a:extLst>
              <a:ext uri="{FF2B5EF4-FFF2-40B4-BE49-F238E27FC236}">
                <a16:creationId xmlns:a16="http://schemas.microsoft.com/office/drawing/2014/main" id="{A198B135-3ED1-42E9-A42D-5B4F7F10C237}"/>
              </a:ext>
            </a:extLst>
          </p:cNvPr>
          <p:cNvSpPr>
            <a:spLocks noGrp="1"/>
          </p:cNvSpPr>
          <p:nvPr>
            <p:ph type="pic" sz="quarter" idx="54" hasCustomPrompt="1"/>
          </p:nvPr>
        </p:nvSpPr>
        <p:spPr>
          <a:xfrm>
            <a:off x="733463" y="2878386"/>
            <a:ext cx="1800000" cy="1008000"/>
          </a:xfrm>
          <a:prstGeom prst="roundRect">
            <a:avLst>
              <a:gd name="adj" fmla="val 7223"/>
            </a:avLst>
          </a:prstGeom>
          <a:solidFill>
            <a:schemeClr val="bg1">
              <a:lumMod val="95000"/>
            </a:schemeClr>
          </a:solidFill>
        </p:spPr>
        <p:txBody>
          <a:bodyPr anchor="ctr"/>
          <a:lstStyle>
            <a:lvl1pPr marL="0" marR="0" indent="0" algn="ctr" defTabSz="914400" rtl="0" eaLnBrk="1" fontAlgn="auto" latinLnBrk="0" hangingPunct="1">
              <a:lnSpc>
                <a:spcPct val="100000"/>
              </a:lnSpc>
              <a:spcBef>
                <a:spcPct val="20000"/>
              </a:spcBef>
              <a:spcAft>
                <a:spcPts val="0"/>
              </a:spcAft>
              <a:buClrTx/>
              <a:buSzTx/>
              <a:buFont typeface="Arial" pitchFamily="34" charset="0"/>
              <a:buNone/>
              <a:tabLst/>
              <a:defRPr sz="1200"/>
            </a:lvl1pPr>
          </a:lstStyle>
          <a:p>
            <a:pPr marL="0" lvl="0" algn="ctr"/>
            <a:r>
              <a:rPr lang="en-US" altLang="ko-KR" dirty="0"/>
              <a:t>Place Your Picture Here</a:t>
            </a:r>
            <a:endParaRPr lang="ko-KR" altLang="en-US" dirty="0"/>
          </a:p>
        </p:txBody>
      </p:sp>
      <p:sp>
        <p:nvSpPr>
          <p:cNvPr id="4" name="Picture Placeholder 2">
            <a:extLst>
              <a:ext uri="{FF2B5EF4-FFF2-40B4-BE49-F238E27FC236}">
                <a16:creationId xmlns:a16="http://schemas.microsoft.com/office/drawing/2014/main" id="{B0371065-5281-4086-9A62-2FB24E56E50B}"/>
              </a:ext>
            </a:extLst>
          </p:cNvPr>
          <p:cNvSpPr>
            <a:spLocks noGrp="1"/>
          </p:cNvSpPr>
          <p:nvPr>
            <p:ph type="pic" sz="quarter" idx="57" hasCustomPrompt="1"/>
          </p:nvPr>
        </p:nvSpPr>
        <p:spPr>
          <a:xfrm>
            <a:off x="733463" y="3964172"/>
            <a:ext cx="1800000" cy="1008000"/>
          </a:xfrm>
          <a:prstGeom prst="roundRect">
            <a:avLst>
              <a:gd name="adj" fmla="val 7223"/>
            </a:avLst>
          </a:prstGeom>
          <a:solidFill>
            <a:schemeClr val="bg1">
              <a:lumMod val="95000"/>
            </a:schemeClr>
          </a:solidFill>
        </p:spPr>
        <p:txBody>
          <a:bodyPr anchor="ctr"/>
          <a:lstStyle>
            <a:lvl1pPr marL="0" marR="0" indent="0" algn="ctr" defTabSz="914400" rtl="0" eaLnBrk="1" fontAlgn="auto" latinLnBrk="0" hangingPunct="1">
              <a:lnSpc>
                <a:spcPct val="100000"/>
              </a:lnSpc>
              <a:spcBef>
                <a:spcPct val="20000"/>
              </a:spcBef>
              <a:spcAft>
                <a:spcPts val="0"/>
              </a:spcAft>
              <a:buClrTx/>
              <a:buSzTx/>
              <a:buFont typeface="Arial" pitchFamily="34" charset="0"/>
              <a:buNone/>
              <a:tabLst/>
              <a:defRPr sz="1200"/>
            </a:lvl1pPr>
          </a:lstStyle>
          <a:p>
            <a:pPr marL="0" lvl="0" algn="ctr"/>
            <a:r>
              <a:rPr lang="en-US" altLang="ko-KR" dirty="0"/>
              <a:t>Place Your Picture Here</a:t>
            </a:r>
            <a:endParaRPr lang="ko-KR" altLang="en-US" dirty="0"/>
          </a:p>
        </p:txBody>
      </p:sp>
      <p:sp>
        <p:nvSpPr>
          <p:cNvPr id="5" name="Picture Placeholder 2">
            <a:extLst>
              <a:ext uri="{FF2B5EF4-FFF2-40B4-BE49-F238E27FC236}">
                <a16:creationId xmlns:a16="http://schemas.microsoft.com/office/drawing/2014/main" id="{1805CC9B-AA32-4069-B262-3DA21DB7FF55}"/>
              </a:ext>
            </a:extLst>
          </p:cNvPr>
          <p:cNvSpPr>
            <a:spLocks noGrp="1"/>
          </p:cNvSpPr>
          <p:nvPr>
            <p:ph type="pic" sz="quarter" idx="60" hasCustomPrompt="1"/>
          </p:nvPr>
        </p:nvSpPr>
        <p:spPr>
          <a:xfrm>
            <a:off x="733463" y="5049957"/>
            <a:ext cx="1800000" cy="1008000"/>
          </a:xfrm>
          <a:prstGeom prst="roundRect">
            <a:avLst>
              <a:gd name="adj" fmla="val 7223"/>
            </a:avLst>
          </a:prstGeom>
          <a:solidFill>
            <a:schemeClr val="bg1">
              <a:lumMod val="95000"/>
            </a:schemeClr>
          </a:solidFill>
        </p:spPr>
        <p:txBody>
          <a:bodyPr anchor="ctr"/>
          <a:lstStyle>
            <a:lvl1pPr marL="0" marR="0" indent="0" algn="ctr" defTabSz="914400" rtl="0" eaLnBrk="1" fontAlgn="auto" latinLnBrk="0" hangingPunct="1">
              <a:lnSpc>
                <a:spcPct val="100000"/>
              </a:lnSpc>
              <a:spcBef>
                <a:spcPct val="20000"/>
              </a:spcBef>
              <a:spcAft>
                <a:spcPts val="0"/>
              </a:spcAft>
              <a:buClrTx/>
              <a:buSzTx/>
              <a:buFont typeface="Arial" pitchFamily="34" charset="0"/>
              <a:buNone/>
              <a:tabLst/>
              <a:defRPr sz="1200"/>
            </a:lvl1pPr>
          </a:lstStyle>
          <a:p>
            <a:pPr marL="0" lvl="0" algn="ctr"/>
            <a:r>
              <a:rPr lang="en-US" altLang="ko-KR" dirty="0"/>
              <a:t>Place Your Picture Here</a:t>
            </a:r>
            <a:endParaRPr lang="ko-KR" altLang="en-US" dirty="0"/>
          </a:p>
        </p:txBody>
      </p:sp>
      <p:sp>
        <p:nvSpPr>
          <p:cNvPr id="6" name="Text Placeholder 9">
            <a:extLst>
              <a:ext uri="{FF2B5EF4-FFF2-40B4-BE49-F238E27FC236}">
                <a16:creationId xmlns:a16="http://schemas.microsoft.com/office/drawing/2014/main" id="{EAF47A72-6930-4058-A5F2-8E8A5F1A5B43}"/>
              </a:ext>
            </a:extLst>
          </p:cNvPr>
          <p:cNvSpPr>
            <a:spLocks noGrp="1"/>
          </p:cNvSpPr>
          <p:nvPr>
            <p:ph type="body" sz="quarter" idx="16"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399076738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_Image slide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E514C0E-C202-46C1-9852-BA3E45CA02B3}"/>
              </a:ext>
            </a:extLst>
          </p:cNvPr>
          <p:cNvSpPr/>
          <p:nvPr userDrawn="1"/>
        </p:nvSpPr>
        <p:spPr>
          <a:xfrm>
            <a:off x="9315811" y="3209360"/>
            <a:ext cx="2160000" cy="1440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dirty="0">
              <a:solidFill>
                <a:schemeClr val="tx1">
                  <a:lumMod val="75000"/>
                  <a:lumOff val="25000"/>
                </a:schemeClr>
              </a:solidFill>
              <a:latin typeface="+mn-lt"/>
            </a:endParaRPr>
          </a:p>
        </p:txBody>
      </p:sp>
      <p:sp>
        <p:nvSpPr>
          <p:cNvPr id="3" name="Picture Placeholder 2">
            <a:extLst>
              <a:ext uri="{FF2B5EF4-FFF2-40B4-BE49-F238E27FC236}">
                <a16:creationId xmlns:a16="http://schemas.microsoft.com/office/drawing/2014/main" id="{FF202D61-F30B-4228-A377-5750CAA2B9B7}"/>
              </a:ext>
            </a:extLst>
          </p:cNvPr>
          <p:cNvSpPr>
            <a:spLocks noGrp="1"/>
          </p:cNvSpPr>
          <p:nvPr>
            <p:ph type="pic" idx="15" hasCustomPrompt="1"/>
          </p:nvPr>
        </p:nvSpPr>
        <p:spPr>
          <a:xfrm>
            <a:off x="9315811" y="1773034"/>
            <a:ext cx="2160000" cy="1440000"/>
          </a:xfrm>
          <a:prstGeom prst="rect">
            <a:avLst/>
          </a:prstGeom>
          <a:solidFill>
            <a:schemeClr val="bg1">
              <a:lumMod val="95000"/>
            </a:schemeClr>
          </a:solidFill>
          <a:ln w="12700">
            <a:noFill/>
          </a:ln>
        </p:spPr>
        <p:txBody>
          <a:bodyPr anchor="ctr"/>
          <a:lstStyle>
            <a:lvl1pPr marL="0" indent="0" algn="ctr">
              <a:buNone/>
              <a:defRPr sz="120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t>
            </a:r>
            <a:endParaRPr lang="ko-KR" altLang="en-US" dirty="0"/>
          </a:p>
        </p:txBody>
      </p:sp>
      <p:sp>
        <p:nvSpPr>
          <p:cNvPr id="4" name="Rectangle 3">
            <a:extLst>
              <a:ext uri="{FF2B5EF4-FFF2-40B4-BE49-F238E27FC236}">
                <a16:creationId xmlns:a16="http://schemas.microsoft.com/office/drawing/2014/main" id="{8C423E02-128E-42A1-8953-2DE50A51FCF9}"/>
              </a:ext>
            </a:extLst>
          </p:cNvPr>
          <p:cNvSpPr/>
          <p:nvPr userDrawn="1"/>
        </p:nvSpPr>
        <p:spPr>
          <a:xfrm>
            <a:off x="7155811" y="4645814"/>
            <a:ext cx="2160000" cy="1440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dirty="0">
              <a:solidFill>
                <a:schemeClr val="tx1">
                  <a:lumMod val="75000"/>
                  <a:lumOff val="25000"/>
                </a:schemeClr>
              </a:solidFill>
              <a:latin typeface="+mn-lt"/>
            </a:endParaRPr>
          </a:p>
        </p:txBody>
      </p:sp>
      <p:sp>
        <p:nvSpPr>
          <p:cNvPr id="5" name="Picture Placeholder 2">
            <a:extLst>
              <a:ext uri="{FF2B5EF4-FFF2-40B4-BE49-F238E27FC236}">
                <a16:creationId xmlns:a16="http://schemas.microsoft.com/office/drawing/2014/main" id="{06F87C8A-190B-4FCA-A7E1-913DC2A32AA2}"/>
              </a:ext>
            </a:extLst>
          </p:cNvPr>
          <p:cNvSpPr>
            <a:spLocks noGrp="1"/>
          </p:cNvSpPr>
          <p:nvPr>
            <p:ph type="pic" idx="16" hasCustomPrompt="1"/>
          </p:nvPr>
        </p:nvSpPr>
        <p:spPr>
          <a:xfrm>
            <a:off x="9315811" y="4645814"/>
            <a:ext cx="2160000" cy="1440000"/>
          </a:xfrm>
          <a:prstGeom prst="rect">
            <a:avLst/>
          </a:prstGeom>
          <a:solidFill>
            <a:schemeClr val="bg1">
              <a:lumMod val="95000"/>
            </a:schemeClr>
          </a:solidFill>
          <a:ln w="12700">
            <a:noFill/>
          </a:ln>
        </p:spPr>
        <p:txBody>
          <a:bodyPr anchor="ctr"/>
          <a:lstStyle>
            <a:lvl1pPr marL="0" indent="0" algn="ctr">
              <a:buNone/>
              <a:defRPr sz="120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t>
            </a:r>
            <a:endParaRPr lang="ko-KR" altLang="en-US" dirty="0"/>
          </a:p>
        </p:txBody>
      </p:sp>
      <p:sp>
        <p:nvSpPr>
          <p:cNvPr id="6" name="Picture Placeholder 2">
            <a:extLst>
              <a:ext uri="{FF2B5EF4-FFF2-40B4-BE49-F238E27FC236}">
                <a16:creationId xmlns:a16="http://schemas.microsoft.com/office/drawing/2014/main" id="{AA0A630E-93DB-487F-929A-17764764CDB1}"/>
              </a:ext>
            </a:extLst>
          </p:cNvPr>
          <p:cNvSpPr>
            <a:spLocks noGrp="1"/>
          </p:cNvSpPr>
          <p:nvPr>
            <p:ph type="pic" idx="17" hasCustomPrompt="1"/>
          </p:nvPr>
        </p:nvSpPr>
        <p:spPr>
          <a:xfrm>
            <a:off x="7155596" y="3209360"/>
            <a:ext cx="2160000" cy="1440000"/>
          </a:xfrm>
          <a:prstGeom prst="rect">
            <a:avLst/>
          </a:prstGeom>
          <a:solidFill>
            <a:schemeClr val="bg1">
              <a:lumMod val="95000"/>
            </a:schemeClr>
          </a:solidFill>
          <a:ln w="12700">
            <a:noFill/>
          </a:ln>
        </p:spPr>
        <p:txBody>
          <a:bodyPr anchor="ctr"/>
          <a:lstStyle>
            <a:lvl1pPr marL="0" indent="0" algn="ctr">
              <a:buNone/>
              <a:defRPr sz="120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t>
            </a:r>
            <a:endParaRPr lang="ko-KR" altLang="en-US" dirty="0"/>
          </a:p>
        </p:txBody>
      </p:sp>
      <p:sp>
        <p:nvSpPr>
          <p:cNvPr id="7" name="Rectangle 6">
            <a:extLst>
              <a:ext uri="{FF2B5EF4-FFF2-40B4-BE49-F238E27FC236}">
                <a16:creationId xmlns:a16="http://schemas.microsoft.com/office/drawing/2014/main" id="{6711B731-17ED-4D6F-800A-73D3A14C3992}"/>
              </a:ext>
            </a:extLst>
          </p:cNvPr>
          <p:cNvSpPr/>
          <p:nvPr userDrawn="1"/>
        </p:nvSpPr>
        <p:spPr>
          <a:xfrm>
            <a:off x="7155811" y="1773034"/>
            <a:ext cx="2160000" cy="144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dirty="0">
              <a:solidFill>
                <a:schemeClr val="tx1">
                  <a:lumMod val="75000"/>
                  <a:lumOff val="25000"/>
                </a:schemeClr>
              </a:solidFill>
              <a:latin typeface="+mn-lt"/>
            </a:endParaRPr>
          </a:p>
        </p:txBody>
      </p:sp>
      <p:sp>
        <p:nvSpPr>
          <p:cNvPr id="8" name="Rectangle 7">
            <a:extLst>
              <a:ext uri="{FF2B5EF4-FFF2-40B4-BE49-F238E27FC236}">
                <a16:creationId xmlns:a16="http://schemas.microsoft.com/office/drawing/2014/main" id="{B6746A58-880F-470E-AAFB-4D7CB30D2CF6}"/>
              </a:ext>
            </a:extLst>
          </p:cNvPr>
          <p:cNvSpPr/>
          <p:nvPr userDrawn="1"/>
        </p:nvSpPr>
        <p:spPr>
          <a:xfrm>
            <a:off x="4995381" y="3209360"/>
            <a:ext cx="2160000" cy="1440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dirty="0">
              <a:solidFill>
                <a:schemeClr val="tx1">
                  <a:lumMod val="75000"/>
                  <a:lumOff val="25000"/>
                </a:schemeClr>
              </a:solidFill>
              <a:latin typeface="+mn-lt"/>
            </a:endParaRPr>
          </a:p>
        </p:txBody>
      </p:sp>
      <p:sp>
        <p:nvSpPr>
          <p:cNvPr id="9" name="Picture Placeholder 2">
            <a:extLst>
              <a:ext uri="{FF2B5EF4-FFF2-40B4-BE49-F238E27FC236}">
                <a16:creationId xmlns:a16="http://schemas.microsoft.com/office/drawing/2014/main" id="{FBD37972-1F7F-4C9E-A6D4-C90E3B8369F0}"/>
              </a:ext>
            </a:extLst>
          </p:cNvPr>
          <p:cNvSpPr>
            <a:spLocks noGrp="1"/>
          </p:cNvSpPr>
          <p:nvPr>
            <p:ph type="pic" idx="18" hasCustomPrompt="1"/>
          </p:nvPr>
        </p:nvSpPr>
        <p:spPr>
          <a:xfrm>
            <a:off x="4994903" y="4645814"/>
            <a:ext cx="2160000" cy="1440000"/>
          </a:xfrm>
          <a:prstGeom prst="rect">
            <a:avLst/>
          </a:prstGeom>
          <a:solidFill>
            <a:schemeClr val="bg1">
              <a:lumMod val="95000"/>
            </a:schemeClr>
          </a:solidFill>
          <a:ln w="12700">
            <a:noFill/>
          </a:ln>
        </p:spPr>
        <p:txBody>
          <a:bodyPr anchor="ctr"/>
          <a:lstStyle>
            <a:lvl1pPr marL="0" indent="0" algn="ctr">
              <a:buNone/>
              <a:defRPr sz="120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t>
            </a:r>
            <a:endParaRPr lang="ko-KR" altLang="en-US" dirty="0"/>
          </a:p>
        </p:txBody>
      </p:sp>
      <p:sp>
        <p:nvSpPr>
          <p:cNvPr id="10" name="Picture Placeholder 2">
            <a:extLst>
              <a:ext uri="{FF2B5EF4-FFF2-40B4-BE49-F238E27FC236}">
                <a16:creationId xmlns:a16="http://schemas.microsoft.com/office/drawing/2014/main" id="{8E23BEDE-B250-40DE-8D39-C0803D8CC43A}"/>
              </a:ext>
            </a:extLst>
          </p:cNvPr>
          <p:cNvSpPr>
            <a:spLocks noGrp="1"/>
          </p:cNvSpPr>
          <p:nvPr>
            <p:ph type="pic" idx="20" hasCustomPrompt="1"/>
          </p:nvPr>
        </p:nvSpPr>
        <p:spPr>
          <a:xfrm>
            <a:off x="2835166" y="3209360"/>
            <a:ext cx="2160000" cy="1440000"/>
          </a:xfrm>
          <a:prstGeom prst="rect">
            <a:avLst/>
          </a:prstGeom>
          <a:solidFill>
            <a:schemeClr val="bg1">
              <a:lumMod val="95000"/>
            </a:schemeClr>
          </a:solidFill>
          <a:ln w="12700">
            <a:noFill/>
          </a:ln>
        </p:spPr>
        <p:txBody>
          <a:bodyPr anchor="ctr"/>
          <a:lstStyle>
            <a:lvl1pPr marL="0" indent="0" algn="ctr">
              <a:buNone/>
              <a:defRPr sz="120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t>
            </a:r>
            <a:endParaRPr lang="ko-KR" altLang="en-US" dirty="0"/>
          </a:p>
        </p:txBody>
      </p:sp>
      <p:sp>
        <p:nvSpPr>
          <p:cNvPr id="11" name="Rectangle 10">
            <a:extLst>
              <a:ext uri="{FF2B5EF4-FFF2-40B4-BE49-F238E27FC236}">
                <a16:creationId xmlns:a16="http://schemas.microsoft.com/office/drawing/2014/main" id="{4D3AFCEB-A5C6-4DD3-BD22-AE741EDA18AE}"/>
              </a:ext>
            </a:extLst>
          </p:cNvPr>
          <p:cNvSpPr/>
          <p:nvPr userDrawn="1"/>
        </p:nvSpPr>
        <p:spPr>
          <a:xfrm>
            <a:off x="674951" y="3209360"/>
            <a:ext cx="2160000" cy="144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dirty="0">
              <a:solidFill>
                <a:schemeClr val="tx1">
                  <a:lumMod val="75000"/>
                  <a:lumOff val="25000"/>
                </a:schemeClr>
              </a:solidFill>
              <a:latin typeface="+mn-lt"/>
            </a:endParaRPr>
          </a:p>
        </p:txBody>
      </p:sp>
      <p:sp>
        <p:nvSpPr>
          <p:cNvPr id="22" name="Text Placeholder 9">
            <a:extLst>
              <a:ext uri="{FF2B5EF4-FFF2-40B4-BE49-F238E27FC236}">
                <a16:creationId xmlns:a16="http://schemas.microsoft.com/office/drawing/2014/main" id="{B5DC6E82-1C6B-48EE-8DA8-170A8B24277E}"/>
              </a:ext>
            </a:extLst>
          </p:cNvPr>
          <p:cNvSpPr>
            <a:spLocks noGrp="1"/>
          </p:cNvSpPr>
          <p:nvPr>
            <p:ph type="body" sz="quarter" idx="21"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120445623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5_Image slide layout">
    <p:spTree>
      <p:nvGrpSpPr>
        <p:cNvPr id="1" name=""/>
        <p:cNvGrpSpPr/>
        <p:nvPr/>
      </p:nvGrpSpPr>
      <p:grpSpPr>
        <a:xfrm>
          <a:off x="0" y="0"/>
          <a:ext cx="0" cy="0"/>
          <a:chOff x="0" y="0"/>
          <a:chExt cx="0" cy="0"/>
        </a:xfrm>
      </p:grpSpPr>
      <p:sp>
        <p:nvSpPr>
          <p:cNvPr id="2" name="Picture Placeholder 4">
            <a:extLst>
              <a:ext uri="{FF2B5EF4-FFF2-40B4-BE49-F238E27FC236}">
                <a16:creationId xmlns:a16="http://schemas.microsoft.com/office/drawing/2014/main" id="{748D85DA-55FA-483F-AB10-C7570C4473F6}"/>
              </a:ext>
            </a:extLst>
          </p:cNvPr>
          <p:cNvSpPr>
            <a:spLocks noGrp="1"/>
          </p:cNvSpPr>
          <p:nvPr>
            <p:ph type="pic" sz="quarter" idx="10" hasCustomPrompt="1"/>
          </p:nvPr>
        </p:nvSpPr>
        <p:spPr>
          <a:xfrm>
            <a:off x="6575840" y="1478364"/>
            <a:ext cx="2052000" cy="1440000"/>
          </a:xfrm>
          <a:prstGeom prst="rect">
            <a:avLst/>
          </a:prstGeom>
          <a:solidFill>
            <a:schemeClr val="bg1">
              <a:lumMod val="95000"/>
            </a:schemeClr>
          </a:solidFill>
        </p:spPr>
        <p:txBody>
          <a:bodyPr anchor="ctr"/>
          <a:lstStyle>
            <a:lvl1pPr marL="0" marR="0" indent="0" algn="ctr" defTabSz="914400" rtl="0" eaLnBrk="1" fontAlgn="auto" latinLnBrk="1" hangingPunct="1">
              <a:lnSpc>
                <a:spcPct val="100000"/>
              </a:lnSpc>
              <a:spcBef>
                <a:spcPct val="20000"/>
              </a:spcBef>
              <a:spcAft>
                <a:spcPts val="0"/>
              </a:spcAft>
              <a:buClrTx/>
              <a:buSzTx/>
              <a:buFont typeface="Arial" pitchFamily="34" charset="0"/>
              <a:buNone/>
              <a:tabLst/>
              <a:defRPr sz="1200">
                <a:latin typeface="+mn-lt"/>
              </a:defRPr>
            </a:lvl1pPr>
          </a:lstStyle>
          <a:p>
            <a:r>
              <a:rPr lang="en-US" altLang="ko-KR" dirty="0"/>
              <a:t>Your Picture Here</a:t>
            </a:r>
            <a:endParaRPr lang="ko-KR" altLang="en-US" dirty="0"/>
          </a:p>
          <a:p>
            <a:endParaRPr lang="ko-KR" altLang="en-US" dirty="0"/>
          </a:p>
        </p:txBody>
      </p:sp>
      <p:sp>
        <p:nvSpPr>
          <p:cNvPr id="3" name="Picture Placeholder 4">
            <a:extLst>
              <a:ext uri="{FF2B5EF4-FFF2-40B4-BE49-F238E27FC236}">
                <a16:creationId xmlns:a16="http://schemas.microsoft.com/office/drawing/2014/main" id="{1F59985C-8D83-4C2F-A77E-740987746035}"/>
              </a:ext>
            </a:extLst>
          </p:cNvPr>
          <p:cNvSpPr>
            <a:spLocks noGrp="1"/>
          </p:cNvSpPr>
          <p:nvPr>
            <p:ph type="pic" sz="quarter" idx="11" hasCustomPrompt="1"/>
          </p:nvPr>
        </p:nvSpPr>
        <p:spPr>
          <a:xfrm>
            <a:off x="6575840" y="3120588"/>
            <a:ext cx="2052000" cy="1440000"/>
          </a:xfrm>
          <a:prstGeom prst="rect">
            <a:avLst/>
          </a:prstGeom>
          <a:solidFill>
            <a:schemeClr val="bg1">
              <a:lumMod val="95000"/>
            </a:schemeClr>
          </a:solidFill>
        </p:spPr>
        <p:txBody>
          <a:bodyPr anchor="ctr"/>
          <a:lstStyle>
            <a:lvl1pPr marL="0" marR="0" indent="0" algn="ctr" defTabSz="914400" rtl="0" eaLnBrk="1" fontAlgn="auto" latinLnBrk="1" hangingPunct="1">
              <a:lnSpc>
                <a:spcPct val="100000"/>
              </a:lnSpc>
              <a:spcBef>
                <a:spcPct val="20000"/>
              </a:spcBef>
              <a:spcAft>
                <a:spcPts val="0"/>
              </a:spcAft>
              <a:buClrTx/>
              <a:buSzTx/>
              <a:buFont typeface="Arial" pitchFamily="34" charset="0"/>
              <a:buNone/>
              <a:tabLst/>
              <a:defRPr sz="1200">
                <a:latin typeface="+mn-lt"/>
              </a:defRPr>
            </a:lvl1pPr>
          </a:lstStyle>
          <a:p>
            <a:r>
              <a:rPr lang="en-US" altLang="ko-KR" dirty="0"/>
              <a:t>Your Picture Here</a:t>
            </a:r>
            <a:endParaRPr lang="ko-KR" altLang="en-US" dirty="0"/>
          </a:p>
          <a:p>
            <a:endParaRPr lang="ko-KR" altLang="en-US" dirty="0"/>
          </a:p>
        </p:txBody>
      </p:sp>
      <p:sp>
        <p:nvSpPr>
          <p:cNvPr id="4" name="Picture Placeholder 4">
            <a:extLst>
              <a:ext uri="{FF2B5EF4-FFF2-40B4-BE49-F238E27FC236}">
                <a16:creationId xmlns:a16="http://schemas.microsoft.com/office/drawing/2014/main" id="{9FFF4ED5-B4BB-4511-BAAB-643117CC5396}"/>
              </a:ext>
            </a:extLst>
          </p:cNvPr>
          <p:cNvSpPr>
            <a:spLocks noGrp="1"/>
          </p:cNvSpPr>
          <p:nvPr>
            <p:ph type="pic" sz="quarter" idx="12" hasCustomPrompt="1"/>
          </p:nvPr>
        </p:nvSpPr>
        <p:spPr>
          <a:xfrm>
            <a:off x="6575840" y="4762777"/>
            <a:ext cx="2052000" cy="1440000"/>
          </a:xfrm>
          <a:prstGeom prst="rect">
            <a:avLst/>
          </a:prstGeom>
          <a:solidFill>
            <a:schemeClr val="bg1">
              <a:lumMod val="95000"/>
            </a:schemeClr>
          </a:solidFill>
        </p:spPr>
        <p:txBody>
          <a:bodyPr anchor="ctr"/>
          <a:lstStyle>
            <a:lvl1pPr marL="0" marR="0" indent="0" algn="ctr" defTabSz="914400" rtl="0" eaLnBrk="1" fontAlgn="auto" latinLnBrk="1" hangingPunct="1">
              <a:lnSpc>
                <a:spcPct val="100000"/>
              </a:lnSpc>
              <a:spcBef>
                <a:spcPct val="20000"/>
              </a:spcBef>
              <a:spcAft>
                <a:spcPts val="0"/>
              </a:spcAft>
              <a:buClrTx/>
              <a:buSzTx/>
              <a:buFont typeface="Arial" pitchFamily="34" charset="0"/>
              <a:buNone/>
              <a:tabLst/>
              <a:defRPr sz="1200">
                <a:latin typeface="+mn-lt"/>
              </a:defRPr>
            </a:lvl1pPr>
          </a:lstStyle>
          <a:p>
            <a:r>
              <a:rPr lang="en-US" altLang="ko-KR" dirty="0"/>
              <a:t>Your Picture Here</a:t>
            </a:r>
            <a:endParaRPr lang="ko-KR" altLang="en-US" dirty="0"/>
          </a:p>
          <a:p>
            <a:endParaRPr lang="ko-KR" altLang="en-US" dirty="0"/>
          </a:p>
        </p:txBody>
      </p:sp>
      <p:sp>
        <p:nvSpPr>
          <p:cNvPr id="5" name="Picture Placeholder 4">
            <a:extLst>
              <a:ext uri="{FF2B5EF4-FFF2-40B4-BE49-F238E27FC236}">
                <a16:creationId xmlns:a16="http://schemas.microsoft.com/office/drawing/2014/main" id="{91EFECA9-E86B-4786-893E-598AACF581C1}"/>
              </a:ext>
            </a:extLst>
          </p:cNvPr>
          <p:cNvSpPr>
            <a:spLocks noGrp="1"/>
          </p:cNvSpPr>
          <p:nvPr>
            <p:ph type="pic" sz="quarter" idx="13" hasCustomPrompt="1"/>
          </p:nvPr>
        </p:nvSpPr>
        <p:spPr>
          <a:xfrm>
            <a:off x="8716377" y="3120588"/>
            <a:ext cx="1692000" cy="1440000"/>
          </a:xfrm>
          <a:prstGeom prst="rect">
            <a:avLst/>
          </a:prstGeom>
          <a:solidFill>
            <a:schemeClr val="bg1">
              <a:lumMod val="95000"/>
            </a:schemeClr>
          </a:solidFill>
        </p:spPr>
        <p:txBody>
          <a:bodyPr anchor="ctr"/>
          <a:lstStyle>
            <a:lvl1pPr marL="0" marR="0" indent="0" algn="ctr" defTabSz="914400" rtl="0" eaLnBrk="1" fontAlgn="auto" latinLnBrk="1" hangingPunct="1">
              <a:lnSpc>
                <a:spcPct val="100000"/>
              </a:lnSpc>
              <a:spcBef>
                <a:spcPct val="20000"/>
              </a:spcBef>
              <a:spcAft>
                <a:spcPts val="0"/>
              </a:spcAft>
              <a:buClrTx/>
              <a:buSzTx/>
              <a:buFont typeface="Arial" pitchFamily="34" charset="0"/>
              <a:buNone/>
              <a:tabLst/>
              <a:defRPr sz="1200">
                <a:latin typeface="+mn-lt"/>
              </a:defRPr>
            </a:lvl1pPr>
          </a:lstStyle>
          <a:p>
            <a:r>
              <a:rPr lang="en-US" altLang="ko-KR" dirty="0"/>
              <a:t>Your Picture Here</a:t>
            </a:r>
            <a:endParaRPr lang="ko-KR" altLang="en-US" dirty="0"/>
          </a:p>
          <a:p>
            <a:endParaRPr lang="ko-KR" altLang="en-US" dirty="0"/>
          </a:p>
        </p:txBody>
      </p:sp>
      <p:sp>
        <p:nvSpPr>
          <p:cNvPr id="6" name="Picture Placeholder 4">
            <a:extLst>
              <a:ext uri="{FF2B5EF4-FFF2-40B4-BE49-F238E27FC236}">
                <a16:creationId xmlns:a16="http://schemas.microsoft.com/office/drawing/2014/main" id="{34EDB837-B580-4594-B731-E5003B304188}"/>
              </a:ext>
            </a:extLst>
          </p:cNvPr>
          <p:cNvSpPr>
            <a:spLocks noGrp="1"/>
          </p:cNvSpPr>
          <p:nvPr>
            <p:ph type="pic" sz="quarter" idx="14" hasCustomPrompt="1"/>
          </p:nvPr>
        </p:nvSpPr>
        <p:spPr>
          <a:xfrm>
            <a:off x="10500000" y="3120588"/>
            <a:ext cx="1692000" cy="1440000"/>
          </a:xfrm>
          <a:prstGeom prst="rect">
            <a:avLst/>
          </a:prstGeom>
          <a:solidFill>
            <a:schemeClr val="bg1">
              <a:lumMod val="95000"/>
            </a:schemeClr>
          </a:solidFill>
        </p:spPr>
        <p:txBody>
          <a:bodyPr anchor="ctr"/>
          <a:lstStyle>
            <a:lvl1pPr marL="0" marR="0" indent="0" algn="ctr" defTabSz="914400" rtl="0" eaLnBrk="1" fontAlgn="auto" latinLnBrk="1" hangingPunct="1">
              <a:lnSpc>
                <a:spcPct val="100000"/>
              </a:lnSpc>
              <a:spcBef>
                <a:spcPct val="20000"/>
              </a:spcBef>
              <a:spcAft>
                <a:spcPts val="0"/>
              </a:spcAft>
              <a:buClrTx/>
              <a:buSzTx/>
              <a:buFont typeface="Arial" pitchFamily="34" charset="0"/>
              <a:buNone/>
              <a:tabLst/>
              <a:defRPr sz="1200">
                <a:latin typeface="+mn-lt"/>
              </a:defRPr>
            </a:lvl1pPr>
          </a:lstStyle>
          <a:p>
            <a:r>
              <a:rPr lang="en-US" altLang="ko-KR" dirty="0"/>
              <a:t>Your Picture Here</a:t>
            </a:r>
            <a:endParaRPr lang="ko-KR" altLang="en-US" dirty="0"/>
          </a:p>
          <a:p>
            <a:endParaRPr lang="ko-KR" altLang="en-US" dirty="0"/>
          </a:p>
        </p:txBody>
      </p:sp>
      <p:sp>
        <p:nvSpPr>
          <p:cNvPr id="7" name="Picture Placeholder 4">
            <a:extLst>
              <a:ext uri="{FF2B5EF4-FFF2-40B4-BE49-F238E27FC236}">
                <a16:creationId xmlns:a16="http://schemas.microsoft.com/office/drawing/2014/main" id="{7357A188-0C12-42C9-978C-C9C96AE2112E}"/>
              </a:ext>
            </a:extLst>
          </p:cNvPr>
          <p:cNvSpPr>
            <a:spLocks noGrp="1"/>
          </p:cNvSpPr>
          <p:nvPr>
            <p:ph type="pic" sz="quarter" idx="15" hasCustomPrompt="1"/>
          </p:nvPr>
        </p:nvSpPr>
        <p:spPr>
          <a:xfrm>
            <a:off x="4429129" y="1766364"/>
            <a:ext cx="2052000" cy="1152000"/>
          </a:xfrm>
          <a:prstGeom prst="rect">
            <a:avLst/>
          </a:prstGeom>
          <a:solidFill>
            <a:schemeClr val="bg1">
              <a:lumMod val="95000"/>
            </a:schemeClr>
          </a:solidFill>
        </p:spPr>
        <p:txBody>
          <a:bodyPr anchor="ctr"/>
          <a:lstStyle>
            <a:lvl1pPr marL="0" marR="0" indent="0" algn="ctr" defTabSz="914400" rtl="0" eaLnBrk="1" fontAlgn="auto" latinLnBrk="1" hangingPunct="1">
              <a:lnSpc>
                <a:spcPct val="100000"/>
              </a:lnSpc>
              <a:spcBef>
                <a:spcPct val="20000"/>
              </a:spcBef>
              <a:spcAft>
                <a:spcPts val="0"/>
              </a:spcAft>
              <a:buClrTx/>
              <a:buSzTx/>
              <a:buFont typeface="Arial" pitchFamily="34" charset="0"/>
              <a:buNone/>
              <a:tabLst/>
              <a:defRPr sz="1200">
                <a:latin typeface="+mn-lt"/>
              </a:defRPr>
            </a:lvl1pPr>
          </a:lstStyle>
          <a:p>
            <a:r>
              <a:rPr lang="en-US" altLang="ko-KR" dirty="0"/>
              <a:t>Your Picture Here</a:t>
            </a:r>
            <a:endParaRPr lang="ko-KR" altLang="en-US" dirty="0"/>
          </a:p>
          <a:p>
            <a:endParaRPr lang="ko-KR" altLang="en-US" dirty="0"/>
          </a:p>
        </p:txBody>
      </p:sp>
      <p:sp>
        <p:nvSpPr>
          <p:cNvPr id="8" name="Rectangle 7">
            <a:extLst>
              <a:ext uri="{FF2B5EF4-FFF2-40B4-BE49-F238E27FC236}">
                <a16:creationId xmlns:a16="http://schemas.microsoft.com/office/drawing/2014/main" id="{91CDAEB8-C380-4585-AF5E-9239B85467FF}"/>
              </a:ext>
            </a:extLst>
          </p:cNvPr>
          <p:cNvSpPr/>
          <p:nvPr userDrawn="1"/>
        </p:nvSpPr>
        <p:spPr>
          <a:xfrm>
            <a:off x="0" y="3120588"/>
            <a:ext cx="6481129" cy="1550690"/>
          </a:xfrm>
          <a:prstGeom prst="rect">
            <a:avLst/>
          </a:prstGeom>
          <a:solidFill>
            <a:schemeClr val="accent1"/>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dirty="0"/>
          </a:p>
        </p:txBody>
      </p:sp>
      <p:sp>
        <p:nvSpPr>
          <p:cNvPr id="9" name="Rectangle 8">
            <a:extLst>
              <a:ext uri="{FF2B5EF4-FFF2-40B4-BE49-F238E27FC236}">
                <a16:creationId xmlns:a16="http://schemas.microsoft.com/office/drawing/2014/main" id="{E3F0EDCD-8042-4D71-BF31-EA988202BFCC}"/>
              </a:ext>
            </a:extLst>
          </p:cNvPr>
          <p:cNvSpPr/>
          <p:nvPr userDrawn="1"/>
        </p:nvSpPr>
        <p:spPr>
          <a:xfrm>
            <a:off x="4429129" y="2912764"/>
            <a:ext cx="2052000" cy="108000"/>
          </a:xfrm>
          <a:prstGeom prst="rect">
            <a:avLst/>
          </a:prstGeom>
          <a:solidFill>
            <a:schemeClr val="accent2"/>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dirty="0">
              <a:latin typeface="+mn-lt"/>
            </a:endParaRPr>
          </a:p>
        </p:txBody>
      </p:sp>
      <p:sp>
        <p:nvSpPr>
          <p:cNvPr id="10" name="Rectangle 9">
            <a:extLst>
              <a:ext uri="{FF2B5EF4-FFF2-40B4-BE49-F238E27FC236}">
                <a16:creationId xmlns:a16="http://schemas.microsoft.com/office/drawing/2014/main" id="{A4F4A05E-6641-4664-BFC0-C9825CBA2DD2}"/>
              </a:ext>
            </a:extLst>
          </p:cNvPr>
          <p:cNvSpPr/>
          <p:nvPr userDrawn="1"/>
        </p:nvSpPr>
        <p:spPr>
          <a:xfrm>
            <a:off x="6575840" y="2912764"/>
            <a:ext cx="2052000" cy="108000"/>
          </a:xfrm>
          <a:prstGeom prst="rect">
            <a:avLst/>
          </a:prstGeom>
          <a:solidFill>
            <a:schemeClr val="accent4"/>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dirty="0">
              <a:latin typeface="+mn-lt"/>
            </a:endParaRPr>
          </a:p>
        </p:txBody>
      </p:sp>
      <p:sp>
        <p:nvSpPr>
          <p:cNvPr id="11" name="Rectangle 10">
            <a:extLst>
              <a:ext uri="{FF2B5EF4-FFF2-40B4-BE49-F238E27FC236}">
                <a16:creationId xmlns:a16="http://schemas.microsoft.com/office/drawing/2014/main" id="{54DE6A5E-4942-4403-9E96-15A90E9769CC}"/>
              </a:ext>
            </a:extLst>
          </p:cNvPr>
          <p:cNvSpPr/>
          <p:nvPr userDrawn="1"/>
        </p:nvSpPr>
        <p:spPr>
          <a:xfrm>
            <a:off x="6575840" y="4563278"/>
            <a:ext cx="2052000" cy="108000"/>
          </a:xfrm>
          <a:prstGeom prst="rect">
            <a:avLst/>
          </a:prstGeom>
          <a:solidFill>
            <a:schemeClr val="accent2"/>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dirty="0">
              <a:latin typeface="+mn-lt"/>
            </a:endParaRPr>
          </a:p>
        </p:txBody>
      </p:sp>
      <p:sp>
        <p:nvSpPr>
          <p:cNvPr id="12" name="Rectangle 11">
            <a:extLst>
              <a:ext uri="{FF2B5EF4-FFF2-40B4-BE49-F238E27FC236}">
                <a16:creationId xmlns:a16="http://schemas.microsoft.com/office/drawing/2014/main" id="{781AA1FC-A026-419C-BCC1-A178BDFD1AED}"/>
              </a:ext>
            </a:extLst>
          </p:cNvPr>
          <p:cNvSpPr/>
          <p:nvPr userDrawn="1"/>
        </p:nvSpPr>
        <p:spPr>
          <a:xfrm>
            <a:off x="6575840" y="6202777"/>
            <a:ext cx="2052000" cy="108000"/>
          </a:xfrm>
          <a:prstGeom prst="rect">
            <a:avLst/>
          </a:prstGeom>
          <a:solidFill>
            <a:schemeClr val="accent3"/>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dirty="0">
              <a:latin typeface="+mn-lt"/>
            </a:endParaRPr>
          </a:p>
        </p:txBody>
      </p:sp>
      <p:sp>
        <p:nvSpPr>
          <p:cNvPr id="13" name="Rectangle 12">
            <a:extLst>
              <a:ext uri="{FF2B5EF4-FFF2-40B4-BE49-F238E27FC236}">
                <a16:creationId xmlns:a16="http://schemas.microsoft.com/office/drawing/2014/main" id="{0EA4A0FF-3048-41CF-8C3B-89DDC877F673}"/>
              </a:ext>
            </a:extLst>
          </p:cNvPr>
          <p:cNvSpPr/>
          <p:nvPr userDrawn="1"/>
        </p:nvSpPr>
        <p:spPr>
          <a:xfrm>
            <a:off x="8717920" y="4563278"/>
            <a:ext cx="1692000" cy="108000"/>
          </a:xfrm>
          <a:prstGeom prst="rect">
            <a:avLst/>
          </a:prstGeom>
          <a:solidFill>
            <a:schemeClr val="accent4"/>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dirty="0">
              <a:latin typeface="+mn-lt"/>
            </a:endParaRPr>
          </a:p>
        </p:txBody>
      </p:sp>
      <p:sp>
        <p:nvSpPr>
          <p:cNvPr id="14" name="Rectangle 13">
            <a:extLst>
              <a:ext uri="{FF2B5EF4-FFF2-40B4-BE49-F238E27FC236}">
                <a16:creationId xmlns:a16="http://schemas.microsoft.com/office/drawing/2014/main" id="{9AA162D9-B8DB-43D5-9501-BB93810F4E35}"/>
              </a:ext>
            </a:extLst>
          </p:cNvPr>
          <p:cNvSpPr/>
          <p:nvPr userDrawn="1"/>
        </p:nvSpPr>
        <p:spPr>
          <a:xfrm>
            <a:off x="10500000" y="4563278"/>
            <a:ext cx="1692000" cy="108000"/>
          </a:xfrm>
          <a:prstGeom prst="rect">
            <a:avLst/>
          </a:prstGeom>
          <a:solidFill>
            <a:schemeClr val="accent3"/>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dirty="0">
              <a:latin typeface="+mn-lt"/>
            </a:endParaRPr>
          </a:p>
        </p:txBody>
      </p:sp>
      <p:sp>
        <p:nvSpPr>
          <p:cNvPr id="15" name="Text Placeholder 9">
            <a:extLst>
              <a:ext uri="{FF2B5EF4-FFF2-40B4-BE49-F238E27FC236}">
                <a16:creationId xmlns:a16="http://schemas.microsoft.com/office/drawing/2014/main" id="{9EB979E4-AE0D-438C-A9FB-60544B69CD28}"/>
              </a:ext>
            </a:extLst>
          </p:cNvPr>
          <p:cNvSpPr>
            <a:spLocks noGrp="1"/>
          </p:cNvSpPr>
          <p:nvPr>
            <p:ph type="body" sz="quarter" idx="16"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149904825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6_Image slide layout">
    <p:spTree>
      <p:nvGrpSpPr>
        <p:cNvPr id="1" name=""/>
        <p:cNvGrpSpPr/>
        <p:nvPr/>
      </p:nvGrpSpPr>
      <p:grpSpPr>
        <a:xfrm>
          <a:off x="0" y="0"/>
          <a:ext cx="0" cy="0"/>
          <a:chOff x="0" y="0"/>
          <a:chExt cx="0" cy="0"/>
        </a:xfrm>
      </p:grpSpPr>
      <p:sp>
        <p:nvSpPr>
          <p:cNvPr id="23" name="Picture Placeholder 22">
            <a:extLst>
              <a:ext uri="{FF2B5EF4-FFF2-40B4-BE49-F238E27FC236}">
                <a16:creationId xmlns:a16="http://schemas.microsoft.com/office/drawing/2014/main" id="{E069D14A-5371-4906-93E3-B1811A107B41}"/>
              </a:ext>
            </a:extLst>
          </p:cNvPr>
          <p:cNvSpPr>
            <a:spLocks noGrp="1"/>
          </p:cNvSpPr>
          <p:nvPr>
            <p:ph type="pic" sz="quarter" idx="10" hasCustomPrompt="1"/>
          </p:nvPr>
        </p:nvSpPr>
        <p:spPr>
          <a:xfrm>
            <a:off x="0" y="1"/>
            <a:ext cx="12192000" cy="6561423"/>
          </a:xfrm>
          <a:custGeom>
            <a:avLst/>
            <a:gdLst>
              <a:gd name="connsiteX0" fmla="*/ 0 w 12192000"/>
              <a:gd name="connsiteY0" fmla="*/ 0 h 6561423"/>
              <a:gd name="connsiteX1" fmla="*/ 12192000 w 12192000"/>
              <a:gd name="connsiteY1" fmla="*/ 0 h 6561423"/>
              <a:gd name="connsiteX2" fmla="*/ 12192000 w 12192000"/>
              <a:gd name="connsiteY2" fmla="*/ 2455328 h 6561423"/>
              <a:gd name="connsiteX3" fmla="*/ 9675392 w 12192000"/>
              <a:gd name="connsiteY3" fmla="*/ 3302886 h 6561423"/>
              <a:gd name="connsiteX4" fmla="*/ 10157317 w 12192000"/>
              <a:gd name="connsiteY4" fmla="*/ 4390513 h 6561423"/>
              <a:gd name="connsiteX5" fmla="*/ 8230254 w 12192000"/>
              <a:gd name="connsiteY5" fmla="*/ 3789588 h 6561423"/>
              <a:gd name="connsiteX6" fmla="*/ 0 w 12192000"/>
              <a:gd name="connsiteY6" fmla="*/ 6561423 h 6561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6561423">
                <a:moveTo>
                  <a:pt x="0" y="0"/>
                </a:moveTo>
                <a:lnTo>
                  <a:pt x="12192000" y="0"/>
                </a:lnTo>
                <a:lnTo>
                  <a:pt x="12192000" y="2455328"/>
                </a:lnTo>
                <a:lnTo>
                  <a:pt x="9675392" y="3302886"/>
                </a:lnTo>
                <a:lnTo>
                  <a:pt x="10157317" y="4390513"/>
                </a:lnTo>
                <a:lnTo>
                  <a:pt x="8230254" y="3789588"/>
                </a:lnTo>
                <a:lnTo>
                  <a:pt x="0" y="6561423"/>
                </a:lnTo>
                <a:close/>
              </a:path>
            </a:pathLst>
          </a:custGeom>
          <a:solidFill>
            <a:schemeClr val="bg1">
              <a:lumMod val="95000"/>
            </a:schemeClr>
          </a:solidFill>
        </p:spPr>
        <p:txBody>
          <a:bodyPr wrap="square" anchor="ctr">
            <a:noAutofit/>
          </a:bodyPr>
          <a:lstStyle>
            <a:lvl1pPr marL="0" marR="0" indent="0" algn="ctr" defTabSz="914400" rtl="0" eaLnBrk="1" fontAlgn="auto" latinLnBrk="1" hangingPunct="1">
              <a:lnSpc>
                <a:spcPct val="100000"/>
              </a:lnSpc>
              <a:spcBef>
                <a:spcPct val="20000"/>
              </a:spcBef>
              <a:spcAft>
                <a:spcPts val="0"/>
              </a:spcAft>
              <a:buClrTx/>
              <a:buSzTx/>
              <a:buFont typeface="Arial" pitchFamily="34" charset="0"/>
              <a:buNone/>
              <a:tabLst/>
              <a:defRPr sz="1200">
                <a:latin typeface="+mn-lt"/>
              </a:defRPr>
            </a:lvl1pPr>
          </a:lstStyle>
          <a:p>
            <a:r>
              <a:rPr lang="en-US" altLang="ko-KR" dirty="0"/>
              <a:t>Your Picture Here And Send To Back</a:t>
            </a:r>
            <a:endParaRPr lang="ko-KR" altLang="en-US" dirty="0"/>
          </a:p>
          <a:p>
            <a:endParaRPr lang="ko-KR" altLang="en-US" dirty="0"/>
          </a:p>
        </p:txBody>
      </p:sp>
    </p:spTree>
    <p:extLst>
      <p:ext uri="{BB962C8B-B14F-4D97-AF65-F5344CB8AC3E}">
        <p14:creationId xmlns:p14="http://schemas.microsoft.com/office/powerpoint/2010/main" val="189116192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Section Break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Freeform: Shape 4">
            <a:extLst>
              <a:ext uri="{FF2B5EF4-FFF2-40B4-BE49-F238E27FC236}">
                <a16:creationId xmlns:a16="http://schemas.microsoft.com/office/drawing/2014/main" id="{D1B174B9-DDA6-43AC-94FF-E49E8A4C9EE5}"/>
              </a:ext>
            </a:extLst>
          </p:cNvPr>
          <p:cNvSpPr/>
          <p:nvPr userDrawn="1"/>
        </p:nvSpPr>
        <p:spPr>
          <a:xfrm>
            <a:off x="2" y="1"/>
            <a:ext cx="8641787" cy="6858000"/>
          </a:xfrm>
          <a:custGeom>
            <a:avLst/>
            <a:gdLst>
              <a:gd name="connsiteX0" fmla="*/ 0 w 8641787"/>
              <a:gd name="connsiteY0" fmla="*/ 0 h 6858000"/>
              <a:gd name="connsiteX1" fmla="*/ 6012887 w 8641787"/>
              <a:gd name="connsiteY1" fmla="*/ 0 h 6858000"/>
              <a:gd name="connsiteX2" fmla="*/ 8641787 w 8641787"/>
              <a:gd name="connsiteY2" fmla="*/ 6858000 h 6858000"/>
              <a:gd name="connsiteX3" fmla="*/ 0 w 864178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8641787" h="6858000">
                <a:moveTo>
                  <a:pt x="0" y="0"/>
                </a:moveTo>
                <a:lnTo>
                  <a:pt x="6012887" y="0"/>
                </a:lnTo>
                <a:lnTo>
                  <a:pt x="8641787" y="6858000"/>
                </a:lnTo>
                <a:lnTo>
                  <a:pt x="0" y="6858000"/>
                </a:lnTo>
                <a:close/>
              </a:path>
            </a:pathLst>
          </a:custGeom>
          <a:solidFill>
            <a:schemeClr val="accent1">
              <a:alpha val="4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Freeform: Shape 9">
            <a:extLst>
              <a:ext uri="{FF2B5EF4-FFF2-40B4-BE49-F238E27FC236}">
                <a16:creationId xmlns:a16="http://schemas.microsoft.com/office/drawing/2014/main" id="{6AFFB5B8-275F-4541-94CB-C7A723310F6D}"/>
              </a:ext>
            </a:extLst>
          </p:cNvPr>
          <p:cNvSpPr/>
          <p:nvPr userDrawn="1"/>
        </p:nvSpPr>
        <p:spPr>
          <a:xfrm rot="20330711">
            <a:off x="7416424" y="-293215"/>
            <a:ext cx="234813" cy="7444430"/>
          </a:xfrm>
          <a:custGeom>
            <a:avLst/>
            <a:gdLst>
              <a:gd name="connsiteX0" fmla="*/ 0 w 234813"/>
              <a:gd name="connsiteY0" fmla="*/ 0 h 7444430"/>
              <a:gd name="connsiteX1" fmla="*/ 234813 w 234813"/>
              <a:gd name="connsiteY1" fmla="*/ 90866 h 7444430"/>
              <a:gd name="connsiteX2" fmla="*/ 234813 w 234813"/>
              <a:gd name="connsiteY2" fmla="*/ 7444430 h 7444430"/>
              <a:gd name="connsiteX3" fmla="*/ 0 w 234813"/>
              <a:gd name="connsiteY3" fmla="*/ 7353565 h 7444430"/>
            </a:gdLst>
            <a:ahLst/>
            <a:cxnLst>
              <a:cxn ang="0">
                <a:pos x="connsiteX0" y="connsiteY0"/>
              </a:cxn>
              <a:cxn ang="0">
                <a:pos x="connsiteX1" y="connsiteY1"/>
              </a:cxn>
              <a:cxn ang="0">
                <a:pos x="connsiteX2" y="connsiteY2"/>
              </a:cxn>
              <a:cxn ang="0">
                <a:pos x="connsiteX3" y="connsiteY3"/>
              </a:cxn>
            </a:cxnLst>
            <a:rect l="l" t="t" r="r" b="b"/>
            <a:pathLst>
              <a:path w="234813" h="7444430">
                <a:moveTo>
                  <a:pt x="0" y="0"/>
                </a:moveTo>
                <a:lnTo>
                  <a:pt x="234813" y="90866"/>
                </a:lnTo>
                <a:lnTo>
                  <a:pt x="234813" y="7444430"/>
                </a:lnTo>
                <a:lnTo>
                  <a:pt x="0" y="7353565"/>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Freeform: Shape 12">
            <a:extLst>
              <a:ext uri="{FF2B5EF4-FFF2-40B4-BE49-F238E27FC236}">
                <a16:creationId xmlns:a16="http://schemas.microsoft.com/office/drawing/2014/main" id="{2A91EB93-1A80-4108-9845-8CEBD98D597C}"/>
              </a:ext>
            </a:extLst>
          </p:cNvPr>
          <p:cNvSpPr/>
          <p:nvPr userDrawn="1"/>
        </p:nvSpPr>
        <p:spPr>
          <a:xfrm rot="20330711">
            <a:off x="8020265" y="-134683"/>
            <a:ext cx="234813" cy="2739613"/>
          </a:xfrm>
          <a:custGeom>
            <a:avLst/>
            <a:gdLst>
              <a:gd name="connsiteX0" fmla="*/ 0 w 234813"/>
              <a:gd name="connsiteY0" fmla="*/ 0 h 2739613"/>
              <a:gd name="connsiteX1" fmla="*/ 234813 w 234813"/>
              <a:gd name="connsiteY1" fmla="*/ 90866 h 2739613"/>
              <a:gd name="connsiteX2" fmla="*/ 234813 w 234813"/>
              <a:gd name="connsiteY2" fmla="*/ 2739613 h 2739613"/>
              <a:gd name="connsiteX3" fmla="*/ 0 w 234813"/>
              <a:gd name="connsiteY3" fmla="*/ 2648748 h 2739613"/>
            </a:gdLst>
            <a:ahLst/>
            <a:cxnLst>
              <a:cxn ang="0">
                <a:pos x="connsiteX0" y="connsiteY0"/>
              </a:cxn>
              <a:cxn ang="0">
                <a:pos x="connsiteX1" y="connsiteY1"/>
              </a:cxn>
              <a:cxn ang="0">
                <a:pos x="connsiteX2" y="connsiteY2"/>
              </a:cxn>
              <a:cxn ang="0">
                <a:pos x="connsiteX3" y="connsiteY3"/>
              </a:cxn>
            </a:cxnLst>
            <a:rect l="l" t="t" r="r" b="b"/>
            <a:pathLst>
              <a:path w="234813" h="2739613">
                <a:moveTo>
                  <a:pt x="0" y="0"/>
                </a:moveTo>
                <a:lnTo>
                  <a:pt x="234813" y="90866"/>
                </a:lnTo>
                <a:lnTo>
                  <a:pt x="234813" y="2739613"/>
                </a:lnTo>
                <a:lnTo>
                  <a:pt x="0" y="2648748"/>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Freeform: Shape 13">
            <a:extLst>
              <a:ext uri="{FF2B5EF4-FFF2-40B4-BE49-F238E27FC236}">
                <a16:creationId xmlns:a16="http://schemas.microsoft.com/office/drawing/2014/main" id="{F3E07247-868E-438C-BD34-0D0EC28772B4}"/>
              </a:ext>
            </a:extLst>
          </p:cNvPr>
          <p:cNvSpPr/>
          <p:nvPr userDrawn="1"/>
        </p:nvSpPr>
        <p:spPr>
          <a:xfrm rot="20330711" flipH="1" flipV="1">
            <a:off x="10369955" y="4253071"/>
            <a:ext cx="234813" cy="2739613"/>
          </a:xfrm>
          <a:custGeom>
            <a:avLst/>
            <a:gdLst>
              <a:gd name="connsiteX0" fmla="*/ 0 w 234813"/>
              <a:gd name="connsiteY0" fmla="*/ 0 h 2739613"/>
              <a:gd name="connsiteX1" fmla="*/ 234813 w 234813"/>
              <a:gd name="connsiteY1" fmla="*/ 90866 h 2739613"/>
              <a:gd name="connsiteX2" fmla="*/ 234813 w 234813"/>
              <a:gd name="connsiteY2" fmla="*/ 2739613 h 2739613"/>
              <a:gd name="connsiteX3" fmla="*/ 0 w 234813"/>
              <a:gd name="connsiteY3" fmla="*/ 2648748 h 2739613"/>
            </a:gdLst>
            <a:ahLst/>
            <a:cxnLst>
              <a:cxn ang="0">
                <a:pos x="connsiteX0" y="connsiteY0"/>
              </a:cxn>
              <a:cxn ang="0">
                <a:pos x="connsiteX1" y="connsiteY1"/>
              </a:cxn>
              <a:cxn ang="0">
                <a:pos x="connsiteX2" y="connsiteY2"/>
              </a:cxn>
              <a:cxn ang="0">
                <a:pos x="connsiteX3" y="connsiteY3"/>
              </a:cxn>
            </a:cxnLst>
            <a:rect l="l" t="t" r="r" b="b"/>
            <a:pathLst>
              <a:path w="234813" h="2739613">
                <a:moveTo>
                  <a:pt x="0" y="0"/>
                </a:moveTo>
                <a:lnTo>
                  <a:pt x="234813" y="90866"/>
                </a:lnTo>
                <a:lnTo>
                  <a:pt x="234813" y="2739613"/>
                </a:lnTo>
                <a:lnTo>
                  <a:pt x="0" y="2648748"/>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85060810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nd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9502376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AAD284-F358-F31C-8A4F-448A75C7379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l-GR"/>
          </a:p>
        </p:txBody>
      </p:sp>
      <p:sp>
        <p:nvSpPr>
          <p:cNvPr id="3" name="Subtitle 2">
            <a:extLst>
              <a:ext uri="{FF2B5EF4-FFF2-40B4-BE49-F238E27FC236}">
                <a16:creationId xmlns:a16="http://schemas.microsoft.com/office/drawing/2014/main" id="{9974059D-873B-A838-0123-FB2653439F1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l-GR"/>
          </a:p>
        </p:txBody>
      </p:sp>
      <p:sp>
        <p:nvSpPr>
          <p:cNvPr id="4" name="Date Placeholder 3">
            <a:extLst>
              <a:ext uri="{FF2B5EF4-FFF2-40B4-BE49-F238E27FC236}">
                <a16:creationId xmlns:a16="http://schemas.microsoft.com/office/drawing/2014/main" id="{807F92EC-499A-9989-D984-DEA4B90DBB8D}"/>
              </a:ext>
            </a:extLst>
          </p:cNvPr>
          <p:cNvSpPr>
            <a:spLocks noGrp="1"/>
          </p:cNvSpPr>
          <p:nvPr>
            <p:ph type="dt" sz="half" idx="10"/>
          </p:nvPr>
        </p:nvSpPr>
        <p:spPr/>
        <p:txBody>
          <a:bodyPr/>
          <a:lstStyle/>
          <a:p>
            <a:fld id="{E2BF7928-4329-4D84-8E8D-20CD91344E81}" type="datetimeFigureOut">
              <a:rPr lang="el-GR" smtClean="0"/>
              <a:t>4/9/2023</a:t>
            </a:fld>
            <a:endParaRPr lang="el-GR"/>
          </a:p>
        </p:txBody>
      </p:sp>
      <p:sp>
        <p:nvSpPr>
          <p:cNvPr id="5" name="Footer Placeholder 4">
            <a:extLst>
              <a:ext uri="{FF2B5EF4-FFF2-40B4-BE49-F238E27FC236}">
                <a16:creationId xmlns:a16="http://schemas.microsoft.com/office/drawing/2014/main" id="{9F48F3FA-A469-162B-3F2C-22676A613822}"/>
              </a:ext>
            </a:extLst>
          </p:cNvPr>
          <p:cNvSpPr>
            <a:spLocks noGrp="1"/>
          </p:cNvSpPr>
          <p:nvPr>
            <p:ph type="ftr" sz="quarter" idx="11"/>
          </p:nvPr>
        </p:nvSpPr>
        <p:spPr/>
        <p:txBody>
          <a:bodyPr/>
          <a:lstStyle/>
          <a:p>
            <a:endParaRPr lang="el-GR"/>
          </a:p>
        </p:txBody>
      </p:sp>
      <p:sp>
        <p:nvSpPr>
          <p:cNvPr id="6" name="Slide Number Placeholder 5">
            <a:extLst>
              <a:ext uri="{FF2B5EF4-FFF2-40B4-BE49-F238E27FC236}">
                <a16:creationId xmlns:a16="http://schemas.microsoft.com/office/drawing/2014/main" id="{12CC030E-8AC6-B748-4497-6DDC16011685}"/>
              </a:ext>
            </a:extLst>
          </p:cNvPr>
          <p:cNvSpPr>
            <a:spLocks noGrp="1"/>
          </p:cNvSpPr>
          <p:nvPr>
            <p:ph type="sldNum" sz="quarter" idx="12"/>
          </p:nvPr>
        </p:nvSpPr>
        <p:spPr/>
        <p:txBody>
          <a:bodyPr/>
          <a:lstStyle/>
          <a:p>
            <a:fld id="{5CEA40DA-719F-4CD0-97B6-7E862DB07356}" type="slidenum">
              <a:rPr lang="el-GR" smtClean="0"/>
              <a:t>‹#›</a:t>
            </a:fld>
            <a:endParaRPr lang="el-GR"/>
          </a:p>
        </p:txBody>
      </p:sp>
    </p:spTree>
    <p:extLst>
      <p:ext uri="{BB962C8B-B14F-4D97-AF65-F5344CB8AC3E}">
        <p14:creationId xmlns:p14="http://schemas.microsoft.com/office/powerpoint/2010/main" val="116291545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Break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Freeform: Shape 4">
            <a:extLst>
              <a:ext uri="{FF2B5EF4-FFF2-40B4-BE49-F238E27FC236}">
                <a16:creationId xmlns:a16="http://schemas.microsoft.com/office/drawing/2014/main" id="{D1B174B9-DDA6-43AC-94FF-E49E8A4C9EE5}"/>
              </a:ext>
            </a:extLst>
          </p:cNvPr>
          <p:cNvSpPr/>
          <p:nvPr userDrawn="1"/>
        </p:nvSpPr>
        <p:spPr>
          <a:xfrm>
            <a:off x="2" y="1"/>
            <a:ext cx="8641787" cy="6858000"/>
          </a:xfrm>
          <a:custGeom>
            <a:avLst/>
            <a:gdLst>
              <a:gd name="connsiteX0" fmla="*/ 0 w 8641787"/>
              <a:gd name="connsiteY0" fmla="*/ 0 h 6858000"/>
              <a:gd name="connsiteX1" fmla="*/ 6012887 w 8641787"/>
              <a:gd name="connsiteY1" fmla="*/ 0 h 6858000"/>
              <a:gd name="connsiteX2" fmla="*/ 8641787 w 8641787"/>
              <a:gd name="connsiteY2" fmla="*/ 6858000 h 6858000"/>
              <a:gd name="connsiteX3" fmla="*/ 0 w 864178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8641787" h="6858000">
                <a:moveTo>
                  <a:pt x="0" y="0"/>
                </a:moveTo>
                <a:lnTo>
                  <a:pt x="6012887" y="0"/>
                </a:lnTo>
                <a:lnTo>
                  <a:pt x="8641787" y="6858000"/>
                </a:lnTo>
                <a:lnTo>
                  <a:pt x="0" y="6858000"/>
                </a:lnTo>
                <a:close/>
              </a:path>
            </a:pathLst>
          </a:custGeom>
          <a:solidFill>
            <a:schemeClr val="accent1">
              <a:alpha val="4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Freeform: Shape 9">
            <a:extLst>
              <a:ext uri="{FF2B5EF4-FFF2-40B4-BE49-F238E27FC236}">
                <a16:creationId xmlns:a16="http://schemas.microsoft.com/office/drawing/2014/main" id="{6AFFB5B8-275F-4541-94CB-C7A723310F6D}"/>
              </a:ext>
            </a:extLst>
          </p:cNvPr>
          <p:cNvSpPr/>
          <p:nvPr userDrawn="1"/>
        </p:nvSpPr>
        <p:spPr>
          <a:xfrm rot="20330711">
            <a:off x="7416424" y="-293215"/>
            <a:ext cx="234813" cy="7444430"/>
          </a:xfrm>
          <a:custGeom>
            <a:avLst/>
            <a:gdLst>
              <a:gd name="connsiteX0" fmla="*/ 0 w 234813"/>
              <a:gd name="connsiteY0" fmla="*/ 0 h 7444430"/>
              <a:gd name="connsiteX1" fmla="*/ 234813 w 234813"/>
              <a:gd name="connsiteY1" fmla="*/ 90866 h 7444430"/>
              <a:gd name="connsiteX2" fmla="*/ 234813 w 234813"/>
              <a:gd name="connsiteY2" fmla="*/ 7444430 h 7444430"/>
              <a:gd name="connsiteX3" fmla="*/ 0 w 234813"/>
              <a:gd name="connsiteY3" fmla="*/ 7353565 h 7444430"/>
            </a:gdLst>
            <a:ahLst/>
            <a:cxnLst>
              <a:cxn ang="0">
                <a:pos x="connsiteX0" y="connsiteY0"/>
              </a:cxn>
              <a:cxn ang="0">
                <a:pos x="connsiteX1" y="connsiteY1"/>
              </a:cxn>
              <a:cxn ang="0">
                <a:pos x="connsiteX2" y="connsiteY2"/>
              </a:cxn>
              <a:cxn ang="0">
                <a:pos x="connsiteX3" y="connsiteY3"/>
              </a:cxn>
            </a:cxnLst>
            <a:rect l="l" t="t" r="r" b="b"/>
            <a:pathLst>
              <a:path w="234813" h="7444430">
                <a:moveTo>
                  <a:pt x="0" y="0"/>
                </a:moveTo>
                <a:lnTo>
                  <a:pt x="234813" y="90866"/>
                </a:lnTo>
                <a:lnTo>
                  <a:pt x="234813" y="7444430"/>
                </a:lnTo>
                <a:lnTo>
                  <a:pt x="0" y="7353565"/>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Freeform: Shape 12">
            <a:extLst>
              <a:ext uri="{FF2B5EF4-FFF2-40B4-BE49-F238E27FC236}">
                <a16:creationId xmlns:a16="http://schemas.microsoft.com/office/drawing/2014/main" id="{2A91EB93-1A80-4108-9845-8CEBD98D597C}"/>
              </a:ext>
            </a:extLst>
          </p:cNvPr>
          <p:cNvSpPr/>
          <p:nvPr userDrawn="1"/>
        </p:nvSpPr>
        <p:spPr>
          <a:xfrm rot="20330711">
            <a:off x="8020265" y="-134683"/>
            <a:ext cx="234813" cy="2739613"/>
          </a:xfrm>
          <a:custGeom>
            <a:avLst/>
            <a:gdLst>
              <a:gd name="connsiteX0" fmla="*/ 0 w 234813"/>
              <a:gd name="connsiteY0" fmla="*/ 0 h 2739613"/>
              <a:gd name="connsiteX1" fmla="*/ 234813 w 234813"/>
              <a:gd name="connsiteY1" fmla="*/ 90866 h 2739613"/>
              <a:gd name="connsiteX2" fmla="*/ 234813 w 234813"/>
              <a:gd name="connsiteY2" fmla="*/ 2739613 h 2739613"/>
              <a:gd name="connsiteX3" fmla="*/ 0 w 234813"/>
              <a:gd name="connsiteY3" fmla="*/ 2648748 h 2739613"/>
            </a:gdLst>
            <a:ahLst/>
            <a:cxnLst>
              <a:cxn ang="0">
                <a:pos x="connsiteX0" y="connsiteY0"/>
              </a:cxn>
              <a:cxn ang="0">
                <a:pos x="connsiteX1" y="connsiteY1"/>
              </a:cxn>
              <a:cxn ang="0">
                <a:pos x="connsiteX2" y="connsiteY2"/>
              </a:cxn>
              <a:cxn ang="0">
                <a:pos x="connsiteX3" y="connsiteY3"/>
              </a:cxn>
            </a:cxnLst>
            <a:rect l="l" t="t" r="r" b="b"/>
            <a:pathLst>
              <a:path w="234813" h="2739613">
                <a:moveTo>
                  <a:pt x="0" y="0"/>
                </a:moveTo>
                <a:lnTo>
                  <a:pt x="234813" y="90866"/>
                </a:lnTo>
                <a:lnTo>
                  <a:pt x="234813" y="2739613"/>
                </a:lnTo>
                <a:lnTo>
                  <a:pt x="0" y="2648748"/>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Freeform: Shape 13">
            <a:extLst>
              <a:ext uri="{FF2B5EF4-FFF2-40B4-BE49-F238E27FC236}">
                <a16:creationId xmlns:a16="http://schemas.microsoft.com/office/drawing/2014/main" id="{F3E07247-868E-438C-BD34-0D0EC28772B4}"/>
              </a:ext>
            </a:extLst>
          </p:cNvPr>
          <p:cNvSpPr/>
          <p:nvPr userDrawn="1"/>
        </p:nvSpPr>
        <p:spPr>
          <a:xfrm rot="20330711" flipH="1" flipV="1">
            <a:off x="10369955" y="4253071"/>
            <a:ext cx="234813" cy="2739613"/>
          </a:xfrm>
          <a:custGeom>
            <a:avLst/>
            <a:gdLst>
              <a:gd name="connsiteX0" fmla="*/ 0 w 234813"/>
              <a:gd name="connsiteY0" fmla="*/ 0 h 2739613"/>
              <a:gd name="connsiteX1" fmla="*/ 234813 w 234813"/>
              <a:gd name="connsiteY1" fmla="*/ 90866 h 2739613"/>
              <a:gd name="connsiteX2" fmla="*/ 234813 w 234813"/>
              <a:gd name="connsiteY2" fmla="*/ 2739613 h 2739613"/>
              <a:gd name="connsiteX3" fmla="*/ 0 w 234813"/>
              <a:gd name="connsiteY3" fmla="*/ 2648748 h 2739613"/>
            </a:gdLst>
            <a:ahLst/>
            <a:cxnLst>
              <a:cxn ang="0">
                <a:pos x="connsiteX0" y="connsiteY0"/>
              </a:cxn>
              <a:cxn ang="0">
                <a:pos x="connsiteX1" y="connsiteY1"/>
              </a:cxn>
              <a:cxn ang="0">
                <a:pos x="connsiteX2" y="connsiteY2"/>
              </a:cxn>
              <a:cxn ang="0">
                <a:pos x="connsiteX3" y="connsiteY3"/>
              </a:cxn>
            </a:cxnLst>
            <a:rect l="l" t="t" r="r" b="b"/>
            <a:pathLst>
              <a:path w="234813" h="2739613">
                <a:moveTo>
                  <a:pt x="0" y="0"/>
                </a:moveTo>
                <a:lnTo>
                  <a:pt x="234813" y="90866"/>
                </a:lnTo>
                <a:lnTo>
                  <a:pt x="234813" y="2739613"/>
                </a:lnTo>
                <a:lnTo>
                  <a:pt x="0" y="2648748"/>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52601556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Agenda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7747C4C6-F743-4638-89B5-60146629A59E}"/>
              </a:ext>
            </a:extLst>
          </p:cNvPr>
          <p:cNvGrpSpPr/>
          <p:nvPr userDrawn="1"/>
        </p:nvGrpSpPr>
        <p:grpSpPr>
          <a:xfrm flipH="1">
            <a:off x="2657472" y="1971671"/>
            <a:ext cx="1343029" cy="1343029"/>
            <a:chOff x="2190747" y="1657346"/>
            <a:chExt cx="1343029" cy="1343029"/>
          </a:xfrm>
        </p:grpSpPr>
        <p:sp>
          <p:nvSpPr>
            <p:cNvPr id="2" name="Arc 1">
              <a:extLst>
                <a:ext uri="{FF2B5EF4-FFF2-40B4-BE49-F238E27FC236}">
                  <a16:creationId xmlns:a16="http://schemas.microsoft.com/office/drawing/2014/main" id="{B7C2B258-141E-4BC9-85CA-9FDBB30C46BF}"/>
                </a:ext>
              </a:extLst>
            </p:cNvPr>
            <p:cNvSpPr/>
            <p:nvPr userDrawn="1"/>
          </p:nvSpPr>
          <p:spPr>
            <a:xfrm>
              <a:off x="2705100" y="2190749"/>
              <a:ext cx="504825" cy="504825"/>
            </a:xfrm>
            <a:prstGeom prst="arc">
              <a:avLst>
                <a:gd name="adj1" fmla="val 9366810"/>
                <a:gd name="adj2" fmla="val 17844455"/>
              </a:avLst>
            </a:prstGeom>
            <a:ln w="1905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4" name="Arc 3">
              <a:extLst>
                <a:ext uri="{FF2B5EF4-FFF2-40B4-BE49-F238E27FC236}">
                  <a16:creationId xmlns:a16="http://schemas.microsoft.com/office/drawing/2014/main" id="{10A7735F-90FC-4DD6-9A30-EA9FF118174A}"/>
                </a:ext>
              </a:extLst>
            </p:cNvPr>
            <p:cNvSpPr/>
            <p:nvPr userDrawn="1"/>
          </p:nvSpPr>
          <p:spPr>
            <a:xfrm>
              <a:off x="2481261" y="1947860"/>
              <a:ext cx="895351" cy="895351"/>
            </a:xfrm>
            <a:prstGeom prst="arc">
              <a:avLst>
                <a:gd name="adj1" fmla="val 9366810"/>
                <a:gd name="adj2" fmla="val 17844455"/>
              </a:avLst>
            </a:prstGeom>
            <a:ln w="1905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5" name="Arc 4">
              <a:extLst>
                <a:ext uri="{FF2B5EF4-FFF2-40B4-BE49-F238E27FC236}">
                  <a16:creationId xmlns:a16="http://schemas.microsoft.com/office/drawing/2014/main" id="{3B29125C-EA5F-47C9-9310-E31997A572C3}"/>
                </a:ext>
              </a:extLst>
            </p:cNvPr>
            <p:cNvSpPr/>
            <p:nvPr userDrawn="1"/>
          </p:nvSpPr>
          <p:spPr>
            <a:xfrm>
              <a:off x="2190747" y="1657346"/>
              <a:ext cx="1343029" cy="1343029"/>
            </a:xfrm>
            <a:prstGeom prst="arc">
              <a:avLst>
                <a:gd name="adj1" fmla="val 9366810"/>
                <a:gd name="adj2" fmla="val 17844455"/>
              </a:avLst>
            </a:prstGeom>
            <a:ln w="1905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spTree>
    <p:extLst>
      <p:ext uri="{BB962C8B-B14F-4D97-AF65-F5344CB8AC3E}">
        <p14:creationId xmlns:p14="http://schemas.microsoft.com/office/powerpoint/2010/main" val="852146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922732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574483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110726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28738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Contents slide layout">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429408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Contents slide 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CF074AD-5A0D-40B4-813D-34862D7DF200}"/>
              </a:ext>
            </a:extLst>
          </p:cNvPr>
          <p:cNvSpPr/>
          <p:nvPr userDrawn="1"/>
        </p:nvSpPr>
        <p:spPr>
          <a:xfrm>
            <a:off x="0" y="-1"/>
            <a:ext cx="12192000" cy="914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Placeholder 9"/>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solidFill>
                <a:latin typeface="+mj-lt"/>
                <a:cs typeface="Arial" pitchFamily="34" charset="0"/>
              </a:defRPr>
            </a:lvl1pPr>
          </a:lstStyle>
          <a:p>
            <a:pPr lvl="0"/>
            <a:r>
              <a:rPr lang="en-US" altLang="ko-KR" dirty="0"/>
              <a:t>BASIC LAYOUT</a:t>
            </a:r>
          </a:p>
        </p:txBody>
      </p:sp>
      <p:sp>
        <p:nvSpPr>
          <p:cNvPr id="9" name="Rectangle 8">
            <a:extLst>
              <a:ext uri="{FF2B5EF4-FFF2-40B4-BE49-F238E27FC236}">
                <a16:creationId xmlns:a16="http://schemas.microsoft.com/office/drawing/2014/main" id="{136F6D66-F2F9-4BF4-99F9-B1BA1142497F}"/>
              </a:ext>
            </a:extLst>
          </p:cNvPr>
          <p:cNvSpPr/>
          <p:nvPr userDrawn="1"/>
        </p:nvSpPr>
        <p:spPr>
          <a:xfrm>
            <a:off x="0" y="6792686"/>
            <a:ext cx="12192000" cy="653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1028761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18" Type="http://schemas.openxmlformats.org/officeDocument/2006/relationships/slideLayout" Target="../slideLayouts/slideLayout20.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slideLayout" Target="../slideLayouts/slideLayout14.xml"/><Relationship Id="rId17" Type="http://schemas.openxmlformats.org/officeDocument/2006/relationships/slideLayout" Target="../slideLayouts/slideLayout19.xml"/><Relationship Id="rId2" Type="http://schemas.openxmlformats.org/officeDocument/2006/relationships/slideLayout" Target="../slideLayouts/slideLayout4.xml"/><Relationship Id="rId16" Type="http://schemas.openxmlformats.org/officeDocument/2006/relationships/slideLayout" Target="../slideLayouts/slideLayout18.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5" Type="http://schemas.openxmlformats.org/officeDocument/2006/relationships/slideLayout" Target="../slideLayouts/slideLayout17.xml"/><Relationship Id="rId10" Type="http://schemas.openxmlformats.org/officeDocument/2006/relationships/slideLayout" Target="../slideLayouts/slideLayout12.xml"/><Relationship Id="rId19" Type="http://schemas.openxmlformats.org/officeDocument/2006/relationships/theme" Target="../theme/theme2.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slideLayout" Target="../slideLayouts/slideLayout16.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1046580"/>
      </p:ext>
    </p:extLst>
  </p:cSld>
  <p:clrMap bg1="lt1" tx1="dk1" bg2="lt2" tx2="dk2" accent1="accent1" accent2="accent2" accent3="accent3" accent4="accent4" accent5="accent5" accent6="accent6" hlink="hlink" folHlink="folHlink"/>
  <p:sldLayoutIdLst>
    <p:sldLayoutId id="2147483683" r:id="rId1"/>
    <p:sldLayoutId id="2147483655" r:id="rId2"/>
  </p:sldLayoutIdLst>
  <p:txStyles>
    <p:titleStyle>
      <a:lvl1pPr algn="l" defTabSz="914423"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5" indent="-228605"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5" algn="l" defTabSz="914423" rtl="0" eaLnBrk="1" latinLnBrk="0" hangingPunct="1">
        <a:defRPr sz="1800" kern="1200">
          <a:solidFill>
            <a:schemeClr val="tx1"/>
          </a:solidFill>
          <a:latin typeface="+mn-lt"/>
          <a:ea typeface="+mn-ea"/>
          <a:cs typeface="+mn-cs"/>
        </a:defRPr>
      </a:lvl5pPr>
      <a:lvl6pPr marL="2286058"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0174220"/>
      </p:ext>
    </p:extLst>
  </p:cSld>
  <p:clrMap bg1="lt1" tx1="dk1" bg2="lt2" tx2="dk2" accent1="accent1" accent2="accent2" accent3="accent3" accent4="accent4" accent5="accent5" accent6="accent6" hlink="hlink" folHlink="folHlink"/>
  <p:sldLayoutIdLst>
    <p:sldLayoutId id="2147483731" r:id="rId1"/>
    <p:sldLayoutId id="2147483737" r:id="rId2"/>
    <p:sldLayoutId id="2147483736" r:id="rId3"/>
    <p:sldLayoutId id="2147483739" r:id="rId4"/>
    <p:sldLayoutId id="2147483740" r:id="rId5"/>
    <p:sldLayoutId id="2147483751" r:id="rId6"/>
    <p:sldLayoutId id="2147483738" r:id="rId7"/>
    <p:sldLayoutId id="2147483741" r:id="rId8"/>
    <p:sldLayoutId id="2147483742" r:id="rId9"/>
    <p:sldLayoutId id="2147483743" r:id="rId10"/>
    <p:sldLayoutId id="2147483754" r:id="rId11"/>
    <p:sldLayoutId id="2147483744" r:id="rId12"/>
    <p:sldLayoutId id="2147483745" r:id="rId13"/>
    <p:sldLayoutId id="2147483746" r:id="rId14"/>
    <p:sldLayoutId id="2147483747" r:id="rId15"/>
    <p:sldLayoutId id="2147483750" r:id="rId16"/>
    <p:sldLayoutId id="2147483757" r:id="rId17"/>
    <p:sldLayoutId id="2147483758" r:id="rId18"/>
  </p:sldLayoutIdLst>
  <p:txStyles>
    <p:titleStyle>
      <a:lvl1pPr algn="l" defTabSz="914423"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5" indent="-228605"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5" algn="l" defTabSz="914423" rtl="0" eaLnBrk="1" latinLnBrk="0" hangingPunct="1">
        <a:defRPr sz="1800" kern="1200">
          <a:solidFill>
            <a:schemeClr val="tx1"/>
          </a:solidFill>
          <a:latin typeface="+mn-lt"/>
          <a:ea typeface="+mn-ea"/>
          <a:cs typeface="+mn-cs"/>
        </a:defRPr>
      </a:lvl5pPr>
      <a:lvl6pPr marL="2286058"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75178107"/>
      </p:ext>
    </p:extLst>
  </p:cSld>
  <p:clrMap bg1="lt1" tx1="dk1" bg2="lt2" tx2="dk2" accent1="accent1" accent2="accent2" accent3="accent3" accent4="accent4" accent5="accent5" accent6="accent6" hlink="hlink" folHlink="folHlink"/>
  <p:sldLayoutIdLst>
    <p:sldLayoutId id="2147483685" r:id="rId1"/>
  </p:sldLayoutIdLst>
  <p:txStyles>
    <p:titleStyle>
      <a:lvl1pPr algn="l" defTabSz="914423"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5" indent="-228605"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5" algn="l" defTabSz="914423" rtl="0" eaLnBrk="1" latinLnBrk="0" hangingPunct="1">
        <a:defRPr sz="1800" kern="1200">
          <a:solidFill>
            <a:schemeClr val="tx1"/>
          </a:solidFill>
          <a:latin typeface="+mn-lt"/>
          <a:ea typeface="+mn-ea"/>
          <a:cs typeface="+mn-cs"/>
        </a:defRPr>
      </a:lvl5pPr>
      <a:lvl6pPr marL="2286058"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0.xml"/></Relationships>
</file>

<file path=ppt/slides/_rels/slide1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0.xml"/></Relationships>
</file>

<file path=ppt/slides/_rels/slide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0.xml"/></Relationships>
</file>

<file path=ppt/slides/_rels/slide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0.xml"/></Relationships>
</file>

<file path=ppt/slides/_rels/slide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p:cNvSpPr/>
          <p:nvPr/>
        </p:nvSpPr>
        <p:spPr>
          <a:xfrm>
            <a:off x="8896352" y="397377"/>
            <a:ext cx="2881312" cy="966932"/>
          </a:xfrm>
          <a:prstGeom prst="roundRect">
            <a:avLst>
              <a:gd name="adj" fmla="val 50000"/>
            </a:avLst>
          </a:prstGeom>
          <a:solidFill>
            <a:schemeClr val="bg1">
              <a:alpha val="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700" dirty="0"/>
              <a:t>University of Piraeus</a:t>
            </a:r>
            <a:endParaRPr lang="ko-KR" altLang="en-US" sz="2700" dirty="0"/>
          </a:p>
        </p:txBody>
      </p:sp>
      <p:sp>
        <p:nvSpPr>
          <p:cNvPr id="13" name="TextBox 12">
            <a:extLst>
              <a:ext uri="{FF2B5EF4-FFF2-40B4-BE49-F238E27FC236}">
                <a16:creationId xmlns:a16="http://schemas.microsoft.com/office/drawing/2014/main" id="{C221F751-3C5B-4561-AD14-8637C5B66736}"/>
              </a:ext>
            </a:extLst>
          </p:cNvPr>
          <p:cNvSpPr txBox="1"/>
          <p:nvPr/>
        </p:nvSpPr>
        <p:spPr>
          <a:xfrm>
            <a:off x="7068699" y="2734828"/>
            <a:ext cx="5058532" cy="2585323"/>
          </a:xfrm>
          <a:prstGeom prst="rect">
            <a:avLst/>
          </a:prstGeom>
          <a:noFill/>
        </p:spPr>
        <p:txBody>
          <a:bodyPr wrap="square" rtlCol="0" anchor="ctr">
            <a:spAutoFit/>
          </a:bodyPr>
          <a:lstStyle/>
          <a:p>
            <a:pPr algn="ctr"/>
            <a:r>
              <a:rPr lang="en-US" altLang="ko-KR" sz="5400" dirty="0">
                <a:solidFill>
                  <a:schemeClr val="bg1"/>
                </a:solidFill>
                <a:cs typeface="Arial" pitchFamily="34" charset="0"/>
              </a:rPr>
              <a:t>Microservices &amp; AI/ML Integration</a:t>
            </a:r>
            <a:endParaRPr lang="ko-KR" altLang="en-US" sz="5400" dirty="0">
              <a:solidFill>
                <a:schemeClr val="bg1"/>
              </a:solidFill>
              <a:cs typeface="Arial" pitchFamily="34" charset="0"/>
            </a:endParaRPr>
          </a:p>
        </p:txBody>
      </p:sp>
      <p:sp>
        <p:nvSpPr>
          <p:cNvPr id="14" name="TextBox 13">
            <a:extLst>
              <a:ext uri="{FF2B5EF4-FFF2-40B4-BE49-F238E27FC236}">
                <a16:creationId xmlns:a16="http://schemas.microsoft.com/office/drawing/2014/main" id="{DF166F6B-B975-4F3C-BCF2-9971086140FB}"/>
              </a:ext>
            </a:extLst>
          </p:cNvPr>
          <p:cNvSpPr txBox="1"/>
          <p:nvPr/>
        </p:nvSpPr>
        <p:spPr>
          <a:xfrm>
            <a:off x="7037674" y="5307157"/>
            <a:ext cx="4775486" cy="923330"/>
          </a:xfrm>
          <a:prstGeom prst="rect">
            <a:avLst/>
          </a:prstGeom>
          <a:noFill/>
        </p:spPr>
        <p:txBody>
          <a:bodyPr wrap="square" rtlCol="0" anchor="ctr">
            <a:spAutoFit/>
          </a:bodyPr>
          <a:lstStyle/>
          <a:p>
            <a:pPr algn="r"/>
            <a:r>
              <a:rPr lang="en-US" altLang="ko-KR" dirty="0">
                <a:solidFill>
                  <a:schemeClr val="bg1"/>
                </a:solidFill>
                <a:cs typeface="Arial" pitchFamily="34" charset="0"/>
              </a:rPr>
              <a:t>Apostolou Athanasios (</a:t>
            </a:r>
            <a:r>
              <a:rPr lang="en-US" altLang="ko-KR" dirty="0" err="1">
                <a:solidFill>
                  <a:schemeClr val="bg1"/>
                </a:solidFill>
                <a:cs typeface="Arial" pitchFamily="34" charset="0"/>
              </a:rPr>
              <a:t>mpsp</a:t>
            </a:r>
            <a:r>
              <a:rPr lang="en-US" altLang="ko-KR" dirty="0">
                <a:solidFill>
                  <a:schemeClr val="bg1"/>
                </a:solidFill>
                <a:cs typeface="Arial" pitchFamily="34" charset="0"/>
              </a:rPr>
              <a:t> 2203)</a:t>
            </a:r>
          </a:p>
          <a:p>
            <a:pPr algn="r"/>
            <a:r>
              <a:rPr lang="en-US" altLang="ko-KR" dirty="0">
                <a:solidFill>
                  <a:schemeClr val="bg1"/>
                </a:solidFill>
                <a:cs typeface="Arial" pitchFamily="34" charset="0"/>
              </a:rPr>
              <a:t>Birmpakos Georgios (</a:t>
            </a:r>
            <a:r>
              <a:rPr lang="en-US" altLang="ko-KR" dirty="0" err="1">
                <a:solidFill>
                  <a:schemeClr val="bg1"/>
                </a:solidFill>
                <a:cs typeface="Arial" pitchFamily="34" charset="0"/>
              </a:rPr>
              <a:t>mpsp</a:t>
            </a:r>
            <a:r>
              <a:rPr lang="en-US" altLang="ko-KR" dirty="0">
                <a:solidFill>
                  <a:schemeClr val="bg1"/>
                </a:solidFill>
                <a:cs typeface="Arial" pitchFamily="34" charset="0"/>
              </a:rPr>
              <a:t> 2220)</a:t>
            </a:r>
          </a:p>
          <a:p>
            <a:pPr algn="r"/>
            <a:r>
              <a:rPr lang="en-US" altLang="ko-KR" dirty="0" err="1">
                <a:solidFill>
                  <a:schemeClr val="bg1"/>
                </a:solidFill>
                <a:cs typeface="Arial" pitchFamily="34" charset="0"/>
              </a:rPr>
              <a:t>Evangelou</a:t>
            </a:r>
            <a:r>
              <a:rPr lang="en-US" altLang="ko-KR" dirty="0">
                <a:solidFill>
                  <a:schemeClr val="bg1"/>
                </a:solidFill>
                <a:cs typeface="Arial" pitchFamily="34" charset="0"/>
              </a:rPr>
              <a:t> Ioannis Alexandros (</a:t>
            </a:r>
            <a:r>
              <a:rPr lang="en-US" altLang="ko-KR" dirty="0" err="1">
                <a:solidFill>
                  <a:schemeClr val="bg1"/>
                </a:solidFill>
                <a:cs typeface="Arial" pitchFamily="34" charset="0"/>
              </a:rPr>
              <a:t>mpsp</a:t>
            </a:r>
            <a:r>
              <a:rPr lang="en-US" altLang="ko-KR" dirty="0">
                <a:solidFill>
                  <a:schemeClr val="bg1"/>
                </a:solidFill>
                <a:cs typeface="Arial" pitchFamily="34" charset="0"/>
              </a:rPr>
              <a:t> 2210)</a:t>
            </a:r>
            <a:endParaRPr lang="ko-KR" altLang="en-US" dirty="0">
              <a:solidFill>
                <a:schemeClr val="bg1"/>
              </a:solidFill>
              <a:cs typeface="Arial" pitchFamily="34" charset="0"/>
            </a:endParaRPr>
          </a:p>
        </p:txBody>
      </p:sp>
      <p:sp>
        <p:nvSpPr>
          <p:cNvPr id="32" name="Isosceles Triangle 51">
            <a:extLst>
              <a:ext uri="{FF2B5EF4-FFF2-40B4-BE49-F238E27FC236}">
                <a16:creationId xmlns:a16="http://schemas.microsoft.com/office/drawing/2014/main" id="{C7F4914A-EC4B-4F9A-BEB7-0A38D775830D}"/>
              </a:ext>
            </a:extLst>
          </p:cNvPr>
          <p:cNvSpPr/>
          <p:nvPr/>
        </p:nvSpPr>
        <p:spPr>
          <a:xfrm>
            <a:off x="5458499" y="3355305"/>
            <a:ext cx="226184" cy="165862"/>
          </a:xfrm>
          <a:custGeom>
            <a:avLst/>
            <a:gdLst/>
            <a:ahLst/>
            <a:cxnLst/>
            <a:rect l="l" t="t" r="r" b="b"/>
            <a:pathLst>
              <a:path w="3240001" h="2375905">
                <a:moveTo>
                  <a:pt x="1974640" y="1379575"/>
                </a:moveTo>
                <a:lnTo>
                  <a:pt x="3240001" y="2375905"/>
                </a:lnTo>
                <a:lnTo>
                  <a:pt x="1" y="2375905"/>
                </a:lnTo>
                <a:lnTo>
                  <a:pt x="1269863" y="1399042"/>
                </a:lnTo>
                <a:lnTo>
                  <a:pt x="1610574" y="1745545"/>
                </a:lnTo>
                <a:close/>
                <a:moveTo>
                  <a:pt x="3240001" y="126952"/>
                </a:moveTo>
                <a:lnTo>
                  <a:pt x="3240001" y="2258912"/>
                </a:lnTo>
                <a:lnTo>
                  <a:pt x="2032457" y="1334195"/>
                </a:lnTo>
                <a:close/>
                <a:moveTo>
                  <a:pt x="0" y="117525"/>
                </a:moveTo>
                <a:lnTo>
                  <a:pt x="1207545" y="1324768"/>
                </a:lnTo>
                <a:lnTo>
                  <a:pt x="0" y="2249485"/>
                </a:lnTo>
                <a:close/>
                <a:moveTo>
                  <a:pt x="0" y="0"/>
                </a:moveTo>
                <a:lnTo>
                  <a:pt x="3240000" y="0"/>
                </a:lnTo>
                <a:lnTo>
                  <a:pt x="1610572" y="162051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33" name="Parallelogram 15">
            <a:extLst>
              <a:ext uri="{FF2B5EF4-FFF2-40B4-BE49-F238E27FC236}">
                <a16:creationId xmlns:a16="http://schemas.microsoft.com/office/drawing/2014/main" id="{24C7C768-EB95-4E47-966B-307DC6C5CE5F}"/>
              </a:ext>
            </a:extLst>
          </p:cNvPr>
          <p:cNvSpPr/>
          <p:nvPr/>
        </p:nvSpPr>
        <p:spPr>
          <a:xfrm rot="16200000">
            <a:off x="4978482" y="610336"/>
            <a:ext cx="334943" cy="362564"/>
          </a:xfrm>
          <a:custGeom>
            <a:avLst/>
            <a:gdLst/>
            <a:ahLst/>
            <a:cxnLst/>
            <a:rect l="l" t="t" r="r" b="b"/>
            <a:pathLst>
              <a:path w="2993176" h="3240001">
                <a:moveTo>
                  <a:pt x="1299907" y="647892"/>
                </a:moveTo>
                <a:lnTo>
                  <a:pt x="665509" y="1620000"/>
                </a:lnTo>
                <a:lnTo>
                  <a:pt x="1299907" y="2592108"/>
                </a:lnTo>
                <a:lnTo>
                  <a:pt x="634398" y="2592108"/>
                </a:lnTo>
                <a:lnTo>
                  <a:pt x="0" y="1620000"/>
                </a:lnTo>
                <a:lnTo>
                  <a:pt x="634398" y="647892"/>
                </a:lnTo>
                <a:close/>
                <a:moveTo>
                  <a:pt x="2993176" y="1620001"/>
                </a:moveTo>
                <a:lnTo>
                  <a:pt x="1913056" y="3240001"/>
                </a:lnTo>
                <a:lnTo>
                  <a:pt x="1782206" y="3043749"/>
                </a:lnTo>
                <a:lnTo>
                  <a:pt x="1110064" y="3043749"/>
                </a:lnTo>
                <a:cubicBezTo>
                  <a:pt x="1089036" y="3096599"/>
                  <a:pt x="1037333" y="3133759"/>
                  <a:pt x="976952" y="3133759"/>
                </a:cubicBezTo>
                <a:cubicBezTo>
                  <a:pt x="923853" y="3133759"/>
                  <a:pt x="877466" y="3105022"/>
                  <a:pt x="854540" y="3061058"/>
                </a:cubicBezTo>
                <a:lnTo>
                  <a:pt x="302383" y="3169763"/>
                </a:lnTo>
                <a:lnTo>
                  <a:pt x="302383" y="2809723"/>
                </a:lnTo>
                <a:lnTo>
                  <a:pt x="854540" y="2918427"/>
                </a:lnTo>
                <a:cubicBezTo>
                  <a:pt x="877466" y="2874463"/>
                  <a:pt x="923853" y="2845727"/>
                  <a:pt x="976952" y="2845727"/>
                </a:cubicBezTo>
                <a:cubicBezTo>
                  <a:pt x="1037333" y="2845727"/>
                  <a:pt x="1089036" y="2882887"/>
                  <a:pt x="1110064" y="2935737"/>
                </a:cubicBezTo>
                <a:lnTo>
                  <a:pt x="1710190" y="2935737"/>
                </a:lnTo>
                <a:lnTo>
                  <a:pt x="832936" y="1620001"/>
                </a:lnTo>
                <a:lnTo>
                  <a:pt x="1913056"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34" name="Oval 66">
            <a:extLst>
              <a:ext uri="{FF2B5EF4-FFF2-40B4-BE49-F238E27FC236}">
                <a16:creationId xmlns:a16="http://schemas.microsoft.com/office/drawing/2014/main" id="{5E1A3659-43CE-4610-A2AD-E309F70E9E0E}"/>
              </a:ext>
            </a:extLst>
          </p:cNvPr>
          <p:cNvSpPr/>
          <p:nvPr/>
        </p:nvSpPr>
        <p:spPr>
          <a:xfrm rot="20700000">
            <a:off x="5750683" y="4256921"/>
            <a:ext cx="306925" cy="262906"/>
          </a:xfrm>
          <a:custGeom>
            <a:avLst/>
            <a:gdLst/>
            <a:ahLst/>
            <a:cxnLst/>
            <a:rect l="l" t="t" r="r" b="b"/>
            <a:pathLst>
              <a:path w="2901316" h="2485205">
                <a:moveTo>
                  <a:pt x="2901316" y="8833"/>
                </a:moveTo>
                <a:lnTo>
                  <a:pt x="2885407" y="69738"/>
                </a:lnTo>
                <a:lnTo>
                  <a:pt x="2890344" y="71061"/>
                </a:lnTo>
                <a:lnTo>
                  <a:pt x="2331295" y="2157461"/>
                </a:lnTo>
                <a:lnTo>
                  <a:pt x="2322295" y="2155049"/>
                </a:lnTo>
                <a:cubicBezTo>
                  <a:pt x="2311779" y="2339141"/>
                  <a:pt x="2127696" y="2485205"/>
                  <a:pt x="1902404" y="2485205"/>
                </a:cubicBezTo>
                <a:cubicBezTo>
                  <a:pt x="1669201" y="2485205"/>
                  <a:pt x="1480151" y="2328701"/>
                  <a:pt x="1480150" y="2135644"/>
                </a:cubicBezTo>
                <a:cubicBezTo>
                  <a:pt x="1480150" y="1942587"/>
                  <a:pt x="1669200" y="1786083"/>
                  <a:pt x="1902404" y="1786083"/>
                </a:cubicBezTo>
                <a:cubicBezTo>
                  <a:pt x="2026046" y="1786083"/>
                  <a:pt x="2137276" y="1830075"/>
                  <a:pt x="2213623" y="1901150"/>
                </a:cubicBezTo>
                <a:lnTo>
                  <a:pt x="2586815" y="508378"/>
                </a:lnTo>
                <a:lnTo>
                  <a:pt x="1283297" y="508378"/>
                </a:lnTo>
                <a:lnTo>
                  <a:pt x="847984" y="2132988"/>
                </a:lnTo>
                <a:lnTo>
                  <a:pt x="841776" y="2131324"/>
                </a:lnTo>
                <a:cubicBezTo>
                  <a:pt x="829584" y="2314002"/>
                  <a:pt x="646295" y="2458448"/>
                  <a:pt x="422254" y="2458448"/>
                </a:cubicBezTo>
                <a:cubicBezTo>
                  <a:pt x="189051" y="2458448"/>
                  <a:pt x="1" y="2301944"/>
                  <a:pt x="0" y="2108887"/>
                </a:cubicBezTo>
                <a:cubicBezTo>
                  <a:pt x="0" y="1915830"/>
                  <a:pt x="189051" y="1759326"/>
                  <a:pt x="422255" y="1759326"/>
                </a:cubicBezTo>
                <a:cubicBezTo>
                  <a:pt x="544771" y="1759326"/>
                  <a:pt x="655100" y="1802522"/>
                  <a:pt x="731465" y="1872378"/>
                </a:cubicBezTo>
                <a:lnTo>
                  <a:pt x="1233167" y="0"/>
                </a:lnTo>
                <a:lnTo>
                  <a:pt x="1266129" y="883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35" name="Rectangle 130">
            <a:extLst>
              <a:ext uri="{FF2B5EF4-FFF2-40B4-BE49-F238E27FC236}">
                <a16:creationId xmlns:a16="http://schemas.microsoft.com/office/drawing/2014/main" id="{C38AB0EB-3E4B-4EB3-8986-8912DDE2B3BD}"/>
              </a:ext>
            </a:extLst>
          </p:cNvPr>
          <p:cNvSpPr/>
          <p:nvPr/>
        </p:nvSpPr>
        <p:spPr>
          <a:xfrm>
            <a:off x="6543350" y="925548"/>
            <a:ext cx="393301" cy="395087"/>
          </a:xfrm>
          <a:custGeom>
            <a:avLst/>
            <a:gdLst/>
            <a:ahLst/>
            <a:cxnLst/>
            <a:rect l="l" t="t" r="r" b="b"/>
            <a:pathLst>
              <a:path w="371900" h="373588">
                <a:moveTo>
                  <a:pt x="297080" y="129105"/>
                </a:moveTo>
                <a:lnTo>
                  <a:pt x="284273" y="219737"/>
                </a:lnTo>
                <a:lnTo>
                  <a:pt x="305496" y="219737"/>
                </a:lnTo>
                <a:lnTo>
                  <a:pt x="333001" y="129105"/>
                </a:lnTo>
                <a:close/>
                <a:moveTo>
                  <a:pt x="228265" y="129105"/>
                </a:moveTo>
                <a:lnTo>
                  <a:pt x="228265" y="219737"/>
                </a:lnTo>
                <a:lnTo>
                  <a:pt x="250807" y="219737"/>
                </a:lnTo>
                <a:lnTo>
                  <a:pt x="263614" y="129105"/>
                </a:lnTo>
                <a:close/>
                <a:moveTo>
                  <a:pt x="157021" y="129105"/>
                </a:moveTo>
                <a:lnTo>
                  <a:pt x="175826" y="219737"/>
                </a:lnTo>
                <a:lnTo>
                  <a:pt x="195129" y="219737"/>
                </a:lnTo>
                <a:lnTo>
                  <a:pt x="195129" y="129105"/>
                </a:lnTo>
                <a:close/>
                <a:moveTo>
                  <a:pt x="93087" y="129105"/>
                </a:moveTo>
                <a:lnTo>
                  <a:pt x="117372" y="219737"/>
                </a:lnTo>
                <a:lnTo>
                  <a:pt x="141984" y="219737"/>
                </a:lnTo>
                <a:lnTo>
                  <a:pt x="123179" y="129105"/>
                </a:lnTo>
                <a:close/>
                <a:moveTo>
                  <a:pt x="58494" y="0"/>
                </a:moveTo>
                <a:lnTo>
                  <a:pt x="84208" y="95969"/>
                </a:lnTo>
                <a:lnTo>
                  <a:pt x="354346" y="95969"/>
                </a:lnTo>
                <a:lnTo>
                  <a:pt x="354346" y="97437"/>
                </a:lnTo>
                <a:cubicBezTo>
                  <a:pt x="356087" y="96136"/>
                  <a:pt x="357928" y="96353"/>
                  <a:pt x="359747" y="96905"/>
                </a:cubicBezTo>
                <a:lnTo>
                  <a:pt x="360371" y="97095"/>
                </a:lnTo>
                <a:cubicBezTo>
                  <a:pt x="368954" y="99700"/>
                  <a:pt x="373801" y="108770"/>
                  <a:pt x="371196" y="117354"/>
                </a:cubicBezTo>
                <a:lnTo>
                  <a:pt x="333339" y="242097"/>
                </a:lnTo>
                <a:cubicBezTo>
                  <a:pt x="331591" y="247858"/>
                  <a:pt x="326929" y="251935"/>
                  <a:pt x="321206" y="252122"/>
                </a:cubicBezTo>
                <a:lnTo>
                  <a:pt x="321206" y="252873"/>
                </a:lnTo>
                <a:lnTo>
                  <a:pt x="313576" y="252873"/>
                </a:lnTo>
                <a:cubicBezTo>
                  <a:pt x="313378" y="253010"/>
                  <a:pt x="313229" y="252967"/>
                  <a:pt x="313080" y="252922"/>
                </a:cubicBezTo>
                <a:lnTo>
                  <a:pt x="312919" y="252873"/>
                </a:lnTo>
                <a:lnTo>
                  <a:pt x="126251" y="252873"/>
                </a:lnTo>
                <a:lnTo>
                  <a:pt x="133971" y="281687"/>
                </a:lnTo>
                <a:lnTo>
                  <a:pt x="321075" y="281687"/>
                </a:lnTo>
                <a:lnTo>
                  <a:pt x="321075" y="314823"/>
                </a:lnTo>
                <a:lnTo>
                  <a:pt x="318480" y="314823"/>
                </a:lnTo>
                <a:cubicBezTo>
                  <a:pt x="329614" y="318311"/>
                  <a:pt x="336414" y="328969"/>
                  <a:pt x="336414" y="341215"/>
                </a:cubicBezTo>
                <a:cubicBezTo>
                  <a:pt x="336414" y="359094"/>
                  <a:pt x="321920" y="373588"/>
                  <a:pt x="304041" y="373588"/>
                </a:cubicBezTo>
                <a:cubicBezTo>
                  <a:pt x="286162" y="373588"/>
                  <a:pt x="271668" y="359094"/>
                  <a:pt x="271668" y="341215"/>
                </a:cubicBezTo>
                <a:cubicBezTo>
                  <a:pt x="271668" y="328969"/>
                  <a:pt x="278468" y="318311"/>
                  <a:pt x="289602" y="314823"/>
                </a:cubicBezTo>
                <a:lnTo>
                  <a:pt x="142850" y="314823"/>
                </a:lnTo>
                <a:lnTo>
                  <a:pt x="143397" y="316865"/>
                </a:lnTo>
                <a:cubicBezTo>
                  <a:pt x="151629" y="321811"/>
                  <a:pt x="156401" y="330956"/>
                  <a:pt x="156401" y="341215"/>
                </a:cubicBezTo>
                <a:cubicBezTo>
                  <a:pt x="156401" y="359094"/>
                  <a:pt x="141907" y="373588"/>
                  <a:pt x="124028" y="373588"/>
                </a:cubicBezTo>
                <a:cubicBezTo>
                  <a:pt x="106149" y="373588"/>
                  <a:pt x="91655" y="359094"/>
                  <a:pt x="91655" y="341215"/>
                </a:cubicBezTo>
                <a:cubicBezTo>
                  <a:pt x="91655" y="329356"/>
                  <a:pt x="98032" y="318986"/>
                  <a:pt x="108649" y="315212"/>
                </a:cubicBezTo>
                <a:lnTo>
                  <a:pt x="33542" y="34909"/>
                </a:lnTo>
                <a:lnTo>
                  <a:pt x="0" y="34909"/>
                </a:lnTo>
                <a:lnTo>
                  <a:pt x="0" y="1773"/>
                </a:lnTo>
                <a:lnTo>
                  <a:pt x="51879" y="177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36" name="Oval 25">
            <a:extLst>
              <a:ext uri="{FF2B5EF4-FFF2-40B4-BE49-F238E27FC236}">
                <a16:creationId xmlns:a16="http://schemas.microsoft.com/office/drawing/2014/main" id="{7EC3674A-B92E-4495-AB74-A7153464DC61}"/>
              </a:ext>
            </a:extLst>
          </p:cNvPr>
          <p:cNvSpPr>
            <a:spLocks noChangeAspect="1"/>
          </p:cNvSpPr>
          <p:nvPr/>
        </p:nvSpPr>
        <p:spPr>
          <a:xfrm>
            <a:off x="4353699" y="1754911"/>
            <a:ext cx="193723" cy="193988"/>
          </a:xfrm>
          <a:custGeom>
            <a:avLst/>
            <a:gdLst/>
            <a:ahLst/>
            <a:cxnLst/>
            <a:rect l="l" t="t" r="r" b="b"/>
            <a:pathLst>
              <a:path w="3225370" h="3229762">
                <a:moveTo>
                  <a:pt x="1355872" y="0"/>
                </a:moveTo>
                <a:cubicBezTo>
                  <a:pt x="1564636" y="0"/>
                  <a:pt x="1733872" y="169236"/>
                  <a:pt x="1733872" y="378000"/>
                </a:cubicBezTo>
                <a:cubicBezTo>
                  <a:pt x="1733872" y="530834"/>
                  <a:pt x="1643169" y="662483"/>
                  <a:pt x="1512292" y="721255"/>
                </a:cubicBezTo>
                <a:lnTo>
                  <a:pt x="1607042" y="1169019"/>
                </a:lnTo>
                <a:cubicBezTo>
                  <a:pt x="1611319" y="1167786"/>
                  <a:pt x="1615651" y="1167712"/>
                  <a:pt x="1620000" y="1167712"/>
                </a:cubicBezTo>
                <a:cubicBezTo>
                  <a:pt x="1828764" y="1167712"/>
                  <a:pt x="1998000" y="1336948"/>
                  <a:pt x="1998000" y="1545712"/>
                </a:cubicBezTo>
                <a:lnTo>
                  <a:pt x="1996362" y="1567711"/>
                </a:lnTo>
                <a:lnTo>
                  <a:pt x="2525816" y="1711728"/>
                </a:lnTo>
                <a:cubicBezTo>
                  <a:pt x="2591164" y="1602543"/>
                  <a:pt x="2710810" y="1530128"/>
                  <a:pt x="2847370" y="1530128"/>
                </a:cubicBezTo>
                <a:cubicBezTo>
                  <a:pt x="3056134" y="1530128"/>
                  <a:pt x="3225370" y="1699364"/>
                  <a:pt x="3225370" y="1908128"/>
                </a:cubicBezTo>
                <a:cubicBezTo>
                  <a:pt x="3225370" y="2116892"/>
                  <a:pt x="3056134" y="2286128"/>
                  <a:pt x="2847370" y="2286128"/>
                </a:cubicBezTo>
                <a:cubicBezTo>
                  <a:pt x="2638606" y="2286128"/>
                  <a:pt x="2469370" y="2116892"/>
                  <a:pt x="2469370" y="1908128"/>
                </a:cubicBezTo>
                <a:lnTo>
                  <a:pt x="2475505" y="1847275"/>
                </a:lnTo>
                <a:lnTo>
                  <a:pt x="1957861" y="1706471"/>
                </a:lnTo>
                <a:cubicBezTo>
                  <a:pt x="1922674" y="1789256"/>
                  <a:pt x="1855841" y="1854310"/>
                  <a:pt x="1773397" y="1890608"/>
                </a:cubicBezTo>
                <a:lnTo>
                  <a:pt x="1908290" y="2478637"/>
                </a:lnTo>
                <a:cubicBezTo>
                  <a:pt x="2094333" y="2500701"/>
                  <a:pt x="2237929" y="2659462"/>
                  <a:pt x="2237929" y="2851762"/>
                </a:cubicBezTo>
                <a:cubicBezTo>
                  <a:pt x="2237929" y="3060526"/>
                  <a:pt x="2068693" y="3229762"/>
                  <a:pt x="1859929" y="3229762"/>
                </a:cubicBezTo>
                <a:cubicBezTo>
                  <a:pt x="1651165" y="3229762"/>
                  <a:pt x="1481929" y="3060526"/>
                  <a:pt x="1481929" y="2851762"/>
                </a:cubicBezTo>
                <a:cubicBezTo>
                  <a:pt x="1481929" y="2676759"/>
                  <a:pt x="1600854" y="2529533"/>
                  <a:pt x="1762693" y="2487978"/>
                </a:cubicBezTo>
                <a:lnTo>
                  <a:pt x="1632951" y="1922407"/>
                </a:lnTo>
                <a:cubicBezTo>
                  <a:pt x="1628677" y="1923639"/>
                  <a:pt x="1624347" y="1923712"/>
                  <a:pt x="1620000" y="1923712"/>
                </a:cubicBezTo>
                <a:cubicBezTo>
                  <a:pt x="1474614" y="1923712"/>
                  <a:pt x="1348399" y="1841634"/>
                  <a:pt x="1286703" y="1720478"/>
                </a:cubicBezTo>
                <a:lnTo>
                  <a:pt x="726463" y="1950491"/>
                </a:lnTo>
                <a:cubicBezTo>
                  <a:pt x="745503" y="1995553"/>
                  <a:pt x="756000" y="2045092"/>
                  <a:pt x="756000" y="2097083"/>
                </a:cubicBezTo>
                <a:cubicBezTo>
                  <a:pt x="756000" y="2305847"/>
                  <a:pt x="586764" y="2475083"/>
                  <a:pt x="378000" y="2475083"/>
                </a:cubicBezTo>
                <a:cubicBezTo>
                  <a:pt x="169236" y="2475083"/>
                  <a:pt x="0" y="2305847"/>
                  <a:pt x="0" y="2097083"/>
                </a:cubicBezTo>
                <a:cubicBezTo>
                  <a:pt x="0" y="1888319"/>
                  <a:pt x="169236" y="1719083"/>
                  <a:pt x="378000" y="1719083"/>
                </a:cubicBezTo>
                <a:cubicBezTo>
                  <a:pt x="481765" y="1719083"/>
                  <a:pt x="575764" y="1760894"/>
                  <a:pt x="643957" y="1828700"/>
                </a:cubicBezTo>
                <a:lnTo>
                  <a:pt x="1245626" y="1581679"/>
                </a:lnTo>
                <a:cubicBezTo>
                  <a:pt x="1242578" y="1569964"/>
                  <a:pt x="1242000" y="1557905"/>
                  <a:pt x="1242000" y="1545712"/>
                </a:cubicBezTo>
                <a:cubicBezTo>
                  <a:pt x="1242000" y="1391666"/>
                  <a:pt x="1334148" y="1259142"/>
                  <a:pt x="1466584" y="1200827"/>
                </a:cubicBezTo>
                <a:lnTo>
                  <a:pt x="1372109" y="754363"/>
                </a:lnTo>
                <a:cubicBezTo>
                  <a:pt x="1366762" y="755885"/>
                  <a:pt x="1361331" y="756000"/>
                  <a:pt x="1355872" y="756000"/>
                </a:cubicBezTo>
                <a:cubicBezTo>
                  <a:pt x="1147108" y="756000"/>
                  <a:pt x="977872" y="586764"/>
                  <a:pt x="977872" y="378000"/>
                </a:cubicBezTo>
                <a:cubicBezTo>
                  <a:pt x="977872" y="169236"/>
                  <a:pt x="1147108" y="0"/>
                  <a:pt x="135587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37" name="Round Same Side Corner Rectangle 8">
            <a:extLst>
              <a:ext uri="{FF2B5EF4-FFF2-40B4-BE49-F238E27FC236}">
                <a16:creationId xmlns:a16="http://schemas.microsoft.com/office/drawing/2014/main" id="{1C893DA3-52C7-4BA5-8365-136F4E11773F}"/>
              </a:ext>
            </a:extLst>
          </p:cNvPr>
          <p:cNvSpPr/>
          <p:nvPr/>
        </p:nvSpPr>
        <p:spPr>
          <a:xfrm>
            <a:off x="4964671" y="2640492"/>
            <a:ext cx="158632" cy="158875"/>
          </a:xfrm>
          <a:custGeom>
            <a:avLst/>
            <a:gdLst/>
            <a:ahLst/>
            <a:cxnLst/>
            <a:rect l="l" t="t" r="r" b="b"/>
            <a:pathLst>
              <a:path w="3197597" h="3202496">
                <a:moveTo>
                  <a:pt x="601421" y="1611393"/>
                </a:moveTo>
                <a:lnTo>
                  <a:pt x="2596176" y="1611393"/>
                </a:lnTo>
                <a:cubicBezTo>
                  <a:pt x="2928331" y="1611393"/>
                  <a:pt x="3197594" y="1880656"/>
                  <a:pt x="3197594" y="2212811"/>
                </a:cubicBezTo>
                <a:lnTo>
                  <a:pt x="3197594" y="2776360"/>
                </a:lnTo>
                <a:lnTo>
                  <a:pt x="3197597" y="2776360"/>
                </a:lnTo>
                <a:lnTo>
                  <a:pt x="3197597" y="2914824"/>
                </a:lnTo>
                <a:lnTo>
                  <a:pt x="3197198" y="2914824"/>
                </a:lnTo>
                <a:lnTo>
                  <a:pt x="3197198" y="3202496"/>
                </a:lnTo>
                <a:lnTo>
                  <a:pt x="398" y="3202496"/>
                </a:lnTo>
                <a:lnTo>
                  <a:pt x="398" y="2914824"/>
                </a:lnTo>
                <a:lnTo>
                  <a:pt x="0" y="2914824"/>
                </a:lnTo>
                <a:lnTo>
                  <a:pt x="0" y="2212811"/>
                </a:lnTo>
                <a:cubicBezTo>
                  <a:pt x="0" y="1880656"/>
                  <a:pt x="269266" y="1611393"/>
                  <a:pt x="601421" y="1611393"/>
                </a:cubicBezTo>
                <a:close/>
                <a:moveTo>
                  <a:pt x="1598801" y="0"/>
                </a:moveTo>
                <a:cubicBezTo>
                  <a:pt x="1998649" y="0"/>
                  <a:pt x="2322791" y="324142"/>
                  <a:pt x="2322791" y="723993"/>
                </a:cubicBezTo>
                <a:cubicBezTo>
                  <a:pt x="2322791" y="1123843"/>
                  <a:pt x="1998649" y="1447985"/>
                  <a:pt x="1598801" y="1447985"/>
                </a:cubicBezTo>
                <a:cubicBezTo>
                  <a:pt x="1198951" y="1447985"/>
                  <a:pt x="874809" y="1123843"/>
                  <a:pt x="874809" y="723993"/>
                </a:cubicBezTo>
                <a:cubicBezTo>
                  <a:pt x="874809" y="324142"/>
                  <a:pt x="1198951" y="0"/>
                  <a:pt x="159880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38" name="Rounded Rectangle 51">
            <a:extLst>
              <a:ext uri="{FF2B5EF4-FFF2-40B4-BE49-F238E27FC236}">
                <a16:creationId xmlns:a16="http://schemas.microsoft.com/office/drawing/2014/main" id="{69A29945-1B5C-480A-AD72-3775F4CC415D}"/>
              </a:ext>
            </a:extLst>
          </p:cNvPr>
          <p:cNvSpPr/>
          <p:nvPr/>
        </p:nvSpPr>
        <p:spPr>
          <a:xfrm rot="16200000" flipH="1">
            <a:off x="5219065" y="1825556"/>
            <a:ext cx="237102" cy="223294"/>
          </a:xfrm>
          <a:custGeom>
            <a:avLst/>
            <a:gdLst/>
            <a:ahLst/>
            <a:cxnLst/>
            <a:rect l="l" t="t" r="r" b="b"/>
            <a:pathLst>
              <a:path w="2928608" h="2758049">
                <a:moveTo>
                  <a:pt x="2797052" y="1199936"/>
                </a:moveTo>
                <a:lnTo>
                  <a:pt x="2797052" y="1541978"/>
                </a:lnTo>
                <a:cubicBezTo>
                  <a:pt x="2797052" y="1578306"/>
                  <a:pt x="2826502" y="1607756"/>
                  <a:pt x="2862830" y="1607756"/>
                </a:cubicBezTo>
                <a:lnTo>
                  <a:pt x="2862830" y="1607755"/>
                </a:lnTo>
                <a:cubicBezTo>
                  <a:pt x="2899158" y="1607755"/>
                  <a:pt x="2928608" y="1578305"/>
                  <a:pt x="2928608" y="1541977"/>
                </a:cubicBezTo>
                <a:lnTo>
                  <a:pt x="2928607" y="1199936"/>
                </a:lnTo>
                <a:cubicBezTo>
                  <a:pt x="2928607" y="1163608"/>
                  <a:pt x="2899158" y="1134159"/>
                  <a:pt x="2862830" y="1134158"/>
                </a:cubicBezTo>
                <a:cubicBezTo>
                  <a:pt x="2826502" y="1134159"/>
                  <a:pt x="2797052" y="1163608"/>
                  <a:pt x="2797052" y="1199936"/>
                </a:cubicBezTo>
                <a:close/>
                <a:moveTo>
                  <a:pt x="2593193" y="1147315"/>
                </a:moveTo>
                <a:lnTo>
                  <a:pt x="2593193" y="1594601"/>
                </a:lnTo>
                <a:cubicBezTo>
                  <a:pt x="2593193" y="1630929"/>
                  <a:pt x="2622643" y="1660379"/>
                  <a:pt x="2658971" y="1660379"/>
                </a:cubicBezTo>
                <a:lnTo>
                  <a:pt x="2658971" y="1660378"/>
                </a:lnTo>
                <a:cubicBezTo>
                  <a:pt x="2695299" y="1660378"/>
                  <a:pt x="2724749" y="1630928"/>
                  <a:pt x="2724749" y="1594600"/>
                </a:cubicBezTo>
                <a:lnTo>
                  <a:pt x="2724748" y="1147315"/>
                </a:lnTo>
                <a:cubicBezTo>
                  <a:pt x="2724748" y="1110987"/>
                  <a:pt x="2695299" y="1081538"/>
                  <a:pt x="2658971" y="1081537"/>
                </a:cubicBezTo>
                <a:cubicBezTo>
                  <a:pt x="2622643" y="1081538"/>
                  <a:pt x="2593193" y="1110987"/>
                  <a:pt x="2593193" y="1147315"/>
                </a:cubicBezTo>
                <a:close/>
                <a:moveTo>
                  <a:pt x="2389334" y="1121004"/>
                </a:moveTo>
                <a:lnTo>
                  <a:pt x="2389334" y="1620912"/>
                </a:lnTo>
                <a:cubicBezTo>
                  <a:pt x="2389334" y="1657240"/>
                  <a:pt x="2418784" y="1686690"/>
                  <a:pt x="2455112" y="1686690"/>
                </a:cubicBezTo>
                <a:lnTo>
                  <a:pt x="2455112" y="1686689"/>
                </a:lnTo>
                <a:cubicBezTo>
                  <a:pt x="2491440" y="1686689"/>
                  <a:pt x="2520890" y="1657239"/>
                  <a:pt x="2520890" y="1620911"/>
                </a:cubicBezTo>
                <a:lnTo>
                  <a:pt x="2520889" y="1121004"/>
                </a:lnTo>
                <a:cubicBezTo>
                  <a:pt x="2520889" y="1084676"/>
                  <a:pt x="2491440" y="1055227"/>
                  <a:pt x="2455112" y="1055226"/>
                </a:cubicBezTo>
                <a:cubicBezTo>
                  <a:pt x="2418784" y="1055227"/>
                  <a:pt x="2389334" y="1084676"/>
                  <a:pt x="2389334" y="1121004"/>
                </a:cubicBezTo>
                <a:close/>
                <a:moveTo>
                  <a:pt x="1314382" y="1247024"/>
                </a:moveTo>
                <a:cubicBezTo>
                  <a:pt x="1314381" y="1225915"/>
                  <a:pt x="1331494" y="1208803"/>
                  <a:pt x="1352603" y="1208803"/>
                </a:cubicBezTo>
                <a:lnTo>
                  <a:pt x="1410313" y="1208803"/>
                </a:lnTo>
                <a:lnTo>
                  <a:pt x="1410313" y="1146778"/>
                </a:lnTo>
                <a:cubicBezTo>
                  <a:pt x="1410313" y="1145599"/>
                  <a:pt x="1410393" y="1144438"/>
                  <a:pt x="1411688" y="1143457"/>
                </a:cubicBezTo>
                <a:lnTo>
                  <a:pt x="1408531" y="1133444"/>
                </a:lnTo>
                <a:cubicBezTo>
                  <a:pt x="1410371" y="1112415"/>
                  <a:pt x="1428909" y="1096860"/>
                  <a:pt x="1449938" y="1098699"/>
                </a:cubicBezTo>
                <a:lnTo>
                  <a:pt x="2236821" y="1167543"/>
                </a:lnTo>
                <a:cubicBezTo>
                  <a:pt x="2257849" y="1169383"/>
                  <a:pt x="2273405" y="1187920"/>
                  <a:pt x="2271565" y="1208950"/>
                </a:cubicBezTo>
                <a:cubicBezTo>
                  <a:pt x="2269725" y="1229978"/>
                  <a:pt x="2251187" y="1245533"/>
                  <a:pt x="2230159" y="1243693"/>
                </a:cubicBezTo>
                <a:cubicBezTo>
                  <a:pt x="1973864" y="1221271"/>
                  <a:pt x="1717570" y="1198849"/>
                  <a:pt x="1461275" y="1176426"/>
                </a:cubicBezTo>
                <a:lnTo>
                  <a:pt x="1461274" y="1208803"/>
                </a:lnTo>
                <a:lnTo>
                  <a:pt x="1518985" y="1208803"/>
                </a:lnTo>
                <a:cubicBezTo>
                  <a:pt x="1540095" y="1208802"/>
                  <a:pt x="1557205" y="1225915"/>
                  <a:pt x="1557206" y="1247025"/>
                </a:cubicBezTo>
                <a:lnTo>
                  <a:pt x="1557207" y="1247023"/>
                </a:lnTo>
                <a:cubicBezTo>
                  <a:pt x="1557207" y="1268132"/>
                  <a:pt x="1540095" y="1285244"/>
                  <a:pt x="1518986" y="1285244"/>
                </a:cubicBezTo>
                <a:cubicBezTo>
                  <a:pt x="1499749" y="1285244"/>
                  <a:pt x="1480511" y="1285243"/>
                  <a:pt x="1461275" y="1285244"/>
                </a:cubicBezTo>
                <a:lnTo>
                  <a:pt x="1461275" y="1337600"/>
                </a:lnTo>
                <a:lnTo>
                  <a:pt x="1518985" y="1337600"/>
                </a:lnTo>
                <a:cubicBezTo>
                  <a:pt x="1540095" y="1337600"/>
                  <a:pt x="1557206" y="1354713"/>
                  <a:pt x="1557206" y="1375821"/>
                </a:cubicBezTo>
                <a:lnTo>
                  <a:pt x="1557207" y="1375820"/>
                </a:lnTo>
                <a:cubicBezTo>
                  <a:pt x="1557206" y="1396928"/>
                  <a:pt x="1540095" y="1414041"/>
                  <a:pt x="1518986" y="1414041"/>
                </a:cubicBezTo>
                <a:cubicBezTo>
                  <a:pt x="1499750" y="1414041"/>
                  <a:pt x="1480511" y="1414041"/>
                  <a:pt x="1461275" y="1414042"/>
                </a:cubicBezTo>
                <a:lnTo>
                  <a:pt x="1461275" y="1466398"/>
                </a:lnTo>
                <a:lnTo>
                  <a:pt x="1518985" y="1466398"/>
                </a:lnTo>
                <a:cubicBezTo>
                  <a:pt x="1540095" y="1466398"/>
                  <a:pt x="1557206" y="1483509"/>
                  <a:pt x="1557206" y="1504618"/>
                </a:cubicBezTo>
                <a:lnTo>
                  <a:pt x="1557207" y="1504619"/>
                </a:lnTo>
                <a:cubicBezTo>
                  <a:pt x="1557207" y="1525727"/>
                  <a:pt x="1540094" y="1542838"/>
                  <a:pt x="1518986" y="1542839"/>
                </a:cubicBezTo>
                <a:cubicBezTo>
                  <a:pt x="1499749" y="1542839"/>
                  <a:pt x="1480511" y="1542838"/>
                  <a:pt x="1461275" y="1542839"/>
                </a:cubicBezTo>
                <a:lnTo>
                  <a:pt x="1461274" y="1575412"/>
                </a:lnTo>
                <a:lnTo>
                  <a:pt x="2226550" y="1494978"/>
                </a:lnTo>
                <a:cubicBezTo>
                  <a:pt x="2247542" y="1492772"/>
                  <a:pt x="2266350" y="1508001"/>
                  <a:pt x="2268556" y="1528995"/>
                </a:cubicBezTo>
                <a:cubicBezTo>
                  <a:pt x="2270763" y="1549988"/>
                  <a:pt x="2255534" y="1568794"/>
                  <a:pt x="2234542" y="1571000"/>
                </a:cubicBezTo>
                <a:cubicBezTo>
                  <a:pt x="1972686" y="1598522"/>
                  <a:pt x="1710833" y="1626046"/>
                  <a:pt x="1448978" y="1653567"/>
                </a:cubicBezTo>
                <a:cubicBezTo>
                  <a:pt x="1427984" y="1655774"/>
                  <a:pt x="1409178" y="1640544"/>
                  <a:pt x="1406971" y="1619551"/>
                </a:cubicBezTo>
                <a:cubicBezTo>
                  <a:pt x="1406474" y="1614827"/>
                  <a:pt x="1406862" y="1610214"/>
                  <a:pt x="1410805" y="1606610"/>
                </a:cubicBezTo>
                <a:lnTo>
                  <a:pt x="1410312" y="1605422"/>
                </a:lnTo>
                <a:lnTo>
                  <a:pt x="1410312" y="1542839"/>
                </a:lnTo>
                <a:lnTo>
                  <a:pt x="1352603" y="1542841"/>
                </a:lnTo>
                <a:cubicBezTo>
                  <a:pt x="1331494" y="1542841"/>
                  <a:pt x="1314382" y="1525729"/>
                  <a:pt x="1314382" y="1504619"/>
                </a:cubicBezTo>
                <a:cubicBezTo>
                  <a:pt x="1314382" y="1483510"/>
                  <a:pt x="1331493" y="1466397"/>
                  <a:pt x="1352603" y="1466398"/>
                </a:cubicBezTo>
                <a:lnTo>
                  <a:pt x="1410312" y="1466398"/>
                </a:lnTo>
                <a:lnTo>
                  <a:pt x="1410313" y="1414042"/>
                </a:lnTo>
                <a:lnTo>
                  <a:pt x="1352603" y="1414042"/>
                </a:lnTo>
                <a:cubicBezTo>
                  <a:pt x="1331494" y="1414041"/>
                  <a:pt x="1314383" y="1396930"/>
                  <a:pt x="1314382" y="1375820"/>
                </a:cubicBezTo>
                <a:cubicBezTo>
                  <a:pt x="1314383" y="1354713"/>
                  <a:pt x="1331494" y="1337600"/>
                  <a:pt x="1352603" y="1337601"/>
                </a:cubicBezTo>
                <a:lnTo>
                  <a:pt x="1410312" y="1337600"/>
                </a:lnTo>
                <a:lnTo>
                  <a:pt x="1410312" y="1285244"/>
                </a:lnTo>
                <a:lnTo>
                  <a:pt x="1352603" y="1285244"/>
                </a:lnTo>
                <a:cubicBezTo>
                  <a:pt x="1331494" y="1285244"/>
                  <a:pt x="1314381" y="1268133"/>
                  <a:pt x="1314382" y="1247024"/>
                </a:cubicBezTo>
                <a:close/>
                <a:moveTo>
                  <a:pt x="1171967" y="72000"/>
                </a:moveTo>
                <a:lnTo>
                  <a:pt x="1171967" y="288000"/>
                </a:lnTo>
                <a:cubicBezTo>
                  <a:pt x="1171967" y="327765"/>
                  <a:pt x="1204202" y="360000"/>
                  <a:pt x="1243967" y="360000"/>
                </a:cubicBezTo>
                <a:cubicBezTo>
                  <a:pt x="1283732" y="360000"/>
                  <a:pt x="1315967" y="327765"/>
                  <a:pt x="1315967" y="288000"/>
                </a:cubicBezTo>
                <a:lnTo>
                  <a:pt x="1315967" y="72000"/>
                </a:lnTo>
                <a:cubicBezTo>
                  <a:pt x="1315967" y="32235"/>
                  <a:pt x="1283732" y="0"/>
                  <a:pt x="1243967" y="0"/>
                </a:cubicBezTo>
                <a:cubicBezTo>
                  <a:pt x="1204202" y="0"/>
                  <a:pt x="1171967" y="32235"/>
                  <a:pt x="1171967" y="72000"/>
                </a:cubicBezTo>
                <a:close/>
                <a:moveTo>
                  <a:pt x="1171966" y="2470049"/>
                </a:moveTo>
                <a:lnTo>
                  <a:pt x="1171966" y="2686049"/>
                </a:lnTo>
                <a:cubicBezTo>
                  <a:pt x="1171966" y="2725814"/>
                  <a:pt x="1204201" y="2758049"/>
                  <a:pt x="1243966" y="2758049"/>
                </a:cubicBezTo>
                <a:cubicBezTo>
                  <a:pt x="1283731" y="2758049"/>
                  <a:pt x="1315966" y="2725814"/>
                  <a:pt x="1315966" y="2686049"/>
                </a:cubicBezTo>
                <a:lnTo>
                  <a:pt x="1315966" y="2470049"/>
                </a:lnTo>
                <a:cubicBezTo>
                  <a:pt x="1315966" y="2430284"/>
                  <a:pt x="1283731" y="2398049"/>
                  <a:pt x="1243966" y="2398049"/>
                </a:cubicBezTo>
                <a:cubicBezTo>
                  <a:pt x="1204201" y="2398049"/>
                  <a:pt x="1171966" y="2430284"/>
                  <a:pt x="1171966" y="2470049"/>
                </a:cubicBezTo>
                <a:close/>
                <a:moveTo>
                  <a:pt x="515345" y="1370958"/>
                </a:moveTo>
                <a:cubicBezTo>
                  <a:pt x="515344" y="1558300"/>
                  <a:pt x="586814" y="1745642"/>
                  <a:pt x="729750" y="1888579"/>
                </a:cubicBezTo>
                <a:cubicBezTo>
                  <a:pt x="1015625" y="2174454"/>
                  <a:pt x="1479119" y="2174454"/>
                  <a:pt x="1764994" y="1888580"/>
                </a:cubicBezTo>
                <a:lnTo>
                  <a:pt x="1940572" y="1713001"/>
                </a:lnTo>
                <a:lnTo>
                  <a:pt x="2136413" y="1713002"/>
                </a:lnTo>
                <a:cubicBezTo>
                  <a:pt x="2215124" y="1713001"/>
                  <a:pt x="2278929" y="1649195"/>
                  <a:pt x="2278929" y="1570486"/>
                </a:cubicBezTo>
                <a:lnTo>
                  <a:pt x="2278929" y="1374645"/>
                </a:lnTo>
                <a:lnTo>
                  <a:pt x="2282614" y="1370959"/>
                </a:lnTo>
                <a:lnTo>
                  <a:pt x="2278929" y="1367272"/>
                </a:lnTo>
                <a:lnTo>
                  <a:pt x="2278929" y="1171432"/>
                </a:lnTo>
                <a:cubicBezTo>
                  <a:pt x="2278929" y="1092722"/>
                  <a:pt x="2215123" y="1028916"/>
                  <a:pt x="2136413" y="1028916"/>
                </a:cubicBezTo>
                <a:lnTo>
                  <a:pt x="1940571" y="1028916"/>
                </a:lnTo>
                <a:cubicBezTo>
                  <a:pt x="1882045" y="970390"/>
                  <a:pt x="1823519" y="911862"/>
                  <a:pt x="1764993" y="853336"/>
                </a:cubicBezTo>
                <a:cubicBezTo>
                  <a:pt x="1479118" y="567461"/>
                  <a:pt x="1015625" y="567462"/>
                  <a:pt x="729750" y="853336"/>
                </a:cubicBezTo>
                <a:cubicBezTo>
                  <a:pt x="586813" y="996273"/>
                  <a:pt x="515344" y="1183616"/>
                  <a:pt x="515345" y="1370958"/>
                </a:cubicBezTo>
                <a:close/>
                <a:moveTo>
                  <a:pt x="388776" y="2386770"/>
                </a:moveTo>
                <a:cubicBezTo>
                  <a:pt x="388776" y="2405196"/>
                  <a:pt x="395805" y="2423622"/>
                  <a:pt x="409865" y="2437681"/>
                </a:cubicBezTo>
                <a:cubicBezTo>
                  <a:pt x="437983" y="2465800"/>
                  <a:pt x="483570" y="2465800"/>
                  <a:pt x="511688" y="2437681"/>
                </a:cubicBezTo>
                <a:lnTo>
                  <a:pt x="664423" y="2284946"/>
                </a:lnTo>
                <a:cubicBezTo>
                  <a:pt x="692541" y="2256828"/>
                  <a:pt x="692541" y="2211241"/>
                  <a:pt x="664423" y="2183123"/>
                </a:cubicBezTo>
                <a:cubicBezTo>
                  <a:pt x="636305" y="2155005"/>
                  <a:pt x="590718" y="2155005"/>
                  <a:pt x="562599" y="2183123"/>
                </a:cubicBezTo>
                <a:lnTo>
                  <a:pt x="409865" y="2335858"/>
                </a:lnTo>
                <a:cubicBezTo>
                  <a:pt x="395805" y="2349917"/>
                  <a:pt x="388776" y="2368343"/>
                  <a:pt x="388776" y="2386770"/>
                </a:cubicBezTo>
                <a:close/>
                <a:moveTo>
                  <a:pt x="388776" y="365689"/>
                </a:moveTo>
                <a:cubicBezTo>
                  <a:pt x="388776" y="384115"/>
                  <a:pt x="395805" y="402541"/>
                  <a:pt x="409865" y="416600"/>
                </a:cubicBezTo>
                <a:lnTo>
                  <a:pt x="562599" y="569335"/>
                </a:lnTo>
                <a:cubicBezTo>
                  <a:pt x="590718" y="597454"/>
                  <a:pt x="636305" y="597454"/>
                  <a:pt x="664423" y="569335"/>
                </a:cubicBezTo>
                <a:cubicBezTo>
                  <a:pt x="692541" y="541217"/>
                  <a:pt x="692541" y="495630"/>
                  <a:pt x="664423" y="467512"/>
                </a:cubicBezTo>
                <a:lnTo>
                  <a:pt x="511688" y="314777"/>
                </a:lnTo>
                <a:cubicBezTo>
                  <a:pt x="483570" y="286659"/>
                  <a:pt x="437983" y="286659"/>
                  <a:pt x="409865" y="314777"/>
                </a:cubicBezTo>
                <a:cubicBezTo>
                  <a:pt x="395805" y="328836"/>
                  <a:pt x="388776" y="347262"/>
                  <a:pt x="388776" y="365689"/>
                </a:cubicBezTo>
                <a:close/>
                <a:moveTo>
                  <a:pt x="0" y="1379024"/>
                </a:moveTo>
                <a:cubicBezTo>
                  <a:pt x="0" y="1418789"/>
                  <a:pt x="32235" y="1451024"/>
                  <a:pt x="72000" y="1451024"/>
                </a:cubicBezTo>
                <a:lnTo>
                  <a:pt x="288000" y="1451024"/>
                </a:lnTo>
                <a:cubicBezTo>
                  <a:pt x="327765" y="1451024"/>
                  <a:pt x="360000" y="1418789"/>
                  <a:pt x="360000" y="1379024"/>
                </a:cubicBezTo>
                <a:cubicBezTo>
                  <a:pt x="360000" y="1339259"/>
                  <a:pt x="327765" y="1307024"/>
                  <a:pt x="288000" y="1307024"/>
                </a:cubicBezTo>
                <a:lnTo>
                  <a:pt x="72000" y="1307024"/>
                </a:lnTo>
                <a:cubicBezTo>
                  <a:pt x="32235" y="1307024"/>
                  <a:pt x="0" y="1339259"/>
                  <a:pt x="0" y="137902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sp>
        <p:nvSpPr>
          <p:cNvPr id="39" name="Rounded Rectangle 2">
            <a:extLst>
              <a:ext uri="{FF2B5EF4-FFF2-40B4-BE49-F238E27FC236}">
                <a16:creationId xmlns:a16="http://schemas.microsoft.com/office/drawing/2014/main" id="{2027F04B-4AD3-4E0F-9BAB-5353137B1708}"/>
              </a:ext>
            </a:extLst>
          </p:cNvPr>
          <p:cNvSpPr/>
          <p:nvPr/>
        </p:nvSpPr>
        <p:spPr>
          <a:xfrm>
            <a:off x="360293" y="3850243"/>
            <a:ext cx="362565" cy="362565"/>
          </a:xfrm>
          <a:custGeom>
            <a:avLst/>
            <a:gdLst>
              <a:gd name="connsiteX0" fmla="*/ 1979373 w 3960440"/>
              <a:gd name="connsiteY0" fmla="*/ 472350 h 3960000"/>
              <a:gd name="connsiteX1" fmla="*/ 813783 w 3960440"/>
              <a:gd name="connsiteY1" fmla="*/ 1434034 h 3960000"/>
              <a:gd name="connsiteX2" fmla="*/ 1171732 w 3960440"/>
              <a:gd name="connsiteY2" fmla="*/ 2285845 h 3960000"/>
              <a:gd name="connsiteX3" fmla="*/ 1338560 w 3960440"/>
              <a:gd name="connsiteY3" fmla="*/ 1981614 h 3960000"/>
              <a:gd name="connsiteX4" fmla="*/ 1182276 w 3960440"/>
              <a:gd name="connsiteY4" fmla="*/ 1442314 h 3960000"/>
              <a:gd name="connsiteX5" fmla="*/ 2217373 w 3960440"/>
              <a:gd name="connsiteY5" fmla="*/ 796414 h 3960000"/>
              <a:gd name="connsiteX6" fmla="*/ 2730780 w 3960440"/>
              <a:gd name="connsiteY6" fmla="*/ 1554106 h 3960000"/>
              <a:gd name="connsiteX7" fmla="*/ 2424394 w 3960440"/>
              <a:gd name="connsiteY7" fmla="*/ 2278672 h 3960000"/>
              <a:gd name="connsiteX8" fmla="*/ 1910984 w 3960440"/>
              <a:gd name="connsiteY8" fmla="*/ 2071653 h 3960000"/>
              <a:gd name="connsiteX9" fmla="*/ 2072459 w 3960440"/>
              <a:gd name="connsiteY9" fmla="*/ 1512703 h 3960000"/>
              <a:gd name="connsiteX10" fmla="*/ 1873721 w 3960440"/>
              <a:gd name="connsiteY10" fmla="*/ 1156628 h 3960000"/>
              <a:gd name="connsiteX11" fmla="*/ 1525929 w 3960440"/>
              <a:gd name="connsiteY11" fmla="*/ 1392629 h 3960000"/>
              <a:gd name="connsiteX12" fmla="*/ 1521788 w 3960440"/>
              <a:gd name="connsiteY12" fmla="*/ 1897758 h 3960000"/>
              <a:gd name="connsiteX13" fmla="*/ 1339611 w 3960440"/>
              <a:gd name="connsiteY13" fmla="*/ 3487664 h 3960000"/>
              <a:gd name="connsiteX14" fmla="*/ 1803335 w 3960440"/>
              <a:gd name="connsiteY14" fmla="*/ 2485692 h 3960000"/>
              <a:gd name="connsiteX15" fmla="*/ 2283619 w 3960440"/>
              <a:gd name="connsiteY15" fmla="*/ 2688571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71732 w 3960440"/>
              <a:gd name="connsiteY2" fmla="*/ 2285845 h 3960000"/>
              <a:gd name="connsiteX3" fmla="*/ 1296382 w 3960440"/>
              <a:gd name="connsiteY3" fmla="*/ 1907811 h 3960000"/>
              <a:gd name="connsiteX4" fmla="*/ 1182276 w 3960440"/>
              <a:gd name="connsiteY4" fmla="*/ 1442314 h 3960000"/>
              <a:gd name="connsiteX5" fmla="*/ 2217373 w 3960440"/>
              <a:gd name="connsiteY5" fmla="*/ 796414 h 3960000"/>
              <a:gd name="connsiteX6" fmla="*/ 2730780 w 3960440"/>
              <a:gd name="connsiteY6" fmla="*/ 1554106 h 3960000"/>
              <a:gd name="connsiteX7" fmla="*/ 2424394 w 3960440"/>
              <a:gd name="connsiteY7" fmla="*/ 2278672 h 3960000"/>
              <a:gd name="connsiteX8" fmla="*/ 1910984 w 3960440"/>
              <a:gd name="connsiteY8" fmla="*/ 2071653 h 3960000"/>
              <a:gd name="connsiteX9" fmla="*/ 2072459 w 3960440"/>
              <a:gd name="connsiteY9" fmla="*/ 1512703 h 3960000"/>
              <a:gd name="connsiteX10" fmla="*/ 1873721 w 3960440"/>
              <a:gd name="connsiteY10" fmla="*/ 1156628 h 3960000"/>
              <a:gd name="connsiteX11" fmla="*/ 1525929 w 3960440"/>
              <a:gd name="connsiteY11" fmla="*/ 1392629 h 3960000"/>
              <a:gd name="connsiteX12" fmla="*/ 1521788 w 3960440"/>
              <a:gd name="connsiteY12" fmla="*/ 1897758 h 3960000"/>
              <a:gd name="connsiteX13" fmla="*/ 1339611 w 3960440"/>
              <a:gd name="connsiteY13" fmla="*/ 3487664 h 3960000"/>
              <a:gd name="connsiteX14" fmla="*/ 1803335 w 3960440"/>
              <a:gd name="connsiteY14" fmla="*/ 2485692 h 3960000"/>
              <a:gd name="connsiteX15" fmla="*/ 2283619 w 3960440"/>
              <a:gd name="connsiteY15" fmla="*/ 2688571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182276 w 3960440"/>
              <a:gd name="connsiteY4" fmla="*/ 1442314 h 3960000"/>
              <a:gd name="connsiteX5" fmla="*/ 2217373 w 3960440"/>
              <a:gd name="connsiteY5" fmla="*/ 796414 h 3960000"/>
              <a:gd name="connsiteX6" fmla="*/ 2730780 w 3960440"/>
              <a:gd name="connsiteY6" fmla="*/ 1554106 h 3960000"/>
              <a:gd name="connsiteX7" fmla="*/ 2424394 w 3960440"/>
              <a:gd name="connsiteY7" fmla="*/ 2278672 h 3960000"/>
              <a:gd name="connsiteX8" fmla="*/ 1910984 w 3960440"/>
              <a:gd name="connsiteY8" fmla="*/ 2071653 h 3960000"/>
              <a:gd name="connsiteX9" fmla="*/ 2072459 w 3960440"/>
              <a:gd name="connsiteY9" fmla="*/ 1512703 h 3960000"/>
              <a:gd name="connsiteX10" fmla="*/ 1873721 w 3960440"/>
              <a:gd name="connsiteY10" fmla="*/ 1156628 h 3960000"/>
              <a:gd name="connsiteX11" fmla="*/ 1525929 w 3960440"/>
              <a:gd name="connsiteY11" fmla="*/ 1392629 h 3960000"/>
              <a:gd name="connsiteX12" fmla="*/ 1521788 w 3960440"/>
              <a:gd name="connsiteY12" fmla="*/ 1897758 h 3960000"/>
              <a:gd name="connsiteX13" fmla="*/ 1339611 w 3960440"/>
              <a:gd name="connsiteY13" fmla="*/ 3487664 h 3960000"/>
              <a:gd name="connsiteX14" fmla="*/ 1803335 w 3960440"/>
              <a:gd name="connsiteY14" fmla="*/ 2485692 h 3960000"/>
              <a:gd name="connsiteX15" fmla="*/ 2283619 w 3960440"/>
              <a:gd name="connsiteY15" fmla="*/ 2688571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182276 w 3960440"/>
              <a:gd name="connsiteY4" fmla="*/ 1442314 h 3960000"/>
              <a:gd name="connsiteX5" fmla="*/ 2217373 w 3960440"/>
              <a:gd name="connsiteY5" fmla="*/ 796414 h 3960000"/>
              <a:gd name="connsiteX6" fmla="*/ 2730780 w 3960440"/>
              <a:gd name="connsiteY6" fmla="*/ 1554106 h 3960000"/>
              <a:gd name="connsiteX7" fmla="*/ 2424394 w 3960440"/>
              <a:gd name="connsiteY7" fmla="*/ 2278672 h 3960000"/>
              <a:gd name="connsiteX8" fmla="*/ 1910984 w 3960440"/>
              <a:gd name="connsiteY8" fmla="*/ 2071653 h 3960000"/>
              <a:gd name="connsiteX9" fmla="*/ 2072459 w 3960440"/>
              <a:gd name="connsiteY9" fmla="*/ 1512703 h 3960000"/>
              <a:gd name="connsiteX10" fmla="*/ 1873721 w 3960440"/>
              <a:gd name="connsiteY10" fmla="*/ 1156628 h 3960000"/>
              <a:gd name="connsiteX11" fmla="*/ 1525929 w 3960440"/>
              <a:gd name="connsiteY11" fmla="*/ 1392629 h 3960000"/>
              <a:gd name="connsiteX12" fmla="*/ 1521788 w 3960440"/>
              <a:gd name="connsiteY12" fmla="*/ 1897758 h 3960000"/>
              <a:gd name="connsiteX13" fmla="*/ 1339611 w 3960440"/>
              <a:gd name="connsiteY13" fmla="*/ 3487664 h 3960000"/>
              <a:gd name="connsiteX14" fmla="*/ 1803335 w 3960440"/>
              <a:gd name="connsiteY14" fmla="*/ 2485692 h 3960000"/>
              <a:gd name="connsiteX15" fmla="*/ 2283619 w 3960440"/>
              <a:gd name="connsiteY15" fmla="*/ 2688571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182276 w 3960440"/>
              <a:gd name="connsiteY4" fmla="*/ 1442314 h 3960000"/>
              <a:gd name="connsiteX5" fmla="*/ 2217373 w 3960440"/>
              <a:gd name="connsiteY5" fmla="*/ 796414 h 3960000"/>
              <a:gd name="connsiteX6" fmla="*/ 2730780 w 3960440"/>
              <a:gd name="connsiteY6" fmla="*/ 1554106 h 3960000"/>
              <a:gd name="connsiteX7" fmla="*/ 2424394 w 3960440"/>
              <a:gd name="connsiteY7" fmla="*/ 2278672 h 3960000"/>
              <a:gd name="connsiteX8" fmla="*/ 1910984 w 3960440"/>
              <a:gd name="connsiteY8" fmla="*/ 2071653 h 3960000"/>
              <a:gd name="connsiteX9" fmla="*/ 2072459 w 3960440"/>
              <a:gd name="connsiteY9" fmla="*/ 1512703 h 3960000"/>
              <a:gd name="connsiteX10" fmla="*/ 1873721 w 3960440"/>
              <a:gd name="connsiteY10" fmla="*/ 1156628 h 3960000"/>
              <a:gd name="connsiteX11" fmla="*/ 1525929 w 3960440"/>
              <a:gd name="connsiteY11" fmla="*/ 1392629 h 3960000"/>
              <a:gd name="connsiteX12" fmla="*/ 1521788 w 3960440"/>
              <a:gd name="connsiteY12" fmla="*/ 1897758 h 3960000"/>
              <a:gd name="connsiteX13" fmla="*/ 1339611 w 3960440"/>
              <a:gd name="connsiteY13" fmla="*/ 3487664 h 3960000"/>
              <a:gd name="connsiteX14" fmla="*/ 1803335 w 3960440"/>
              <a:gd name="connsiteY14" fmla="*/ 2485692 h 3960000"/>
              <a:gd name="connsiteX15" fmla="*/ 2283619 w 3960440"/>
              <a:gd name="connsiteY15" fmla="*/ 2688571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182276 w 3960440"/>
              <a:gd name="connsiteY4" fmla="*/ 1442314 h 3960000"/>
              <a:gd name="connsiteX5" fmla="*/ 2217373 w 3960440"/>
              <a:gd name="connsiteY5" fmla="*/ 796414 h 3960000"/>
              <a:gd name="connsiteX6" fmla="*/ 2730780 w 3960440"/>
              <a:gd name="connsiteY6" fmla="*/ 1554106 h 3960000"/>
              <a:gd name="connsiteX7" fmla="*/ 2424394 w 3960440"/>
              <a:gd name="connsiteY7" fmla="*/ 2278672 h 3960000"/>
              <a:gd name="connsiteX8" fmla="*/ 1910984 w 3960440"/>
              <a:gd name="connsiteY8" fmla="*/ 2071653 h 3960000"/>
              <a:gd name="connsiteX9" fmla="*/ 2072459 w 3960440"/>
              <a:gd name="connsiteY9" fmla="*/ 1512703 h 3960000"/>
              <a:gd name="connsiteX10" fmla="*/ 1873721 w 3960440"/>
              <a:gd name="connsiteY10" fmla="*/ 1156628 h 3960000"/>
              <a:gd name="connsiteX11" fmla="*/ 1525929 w 3960440"/>
              <a:gd name="connsiteY11" fmla="*/ 1392629 h 3960000"/>
              <a:gd name="connsiteX12" fmla="*/ 1521788 w 3960440"/>
              <a:gd name="connsiteY12" fmla="*/ 1897758 h 3960000"/>
              <a:gd name="connsiteX13" fmla="*/ 1339611 w 3960440"/>
              <a:gd name="connsiteY13" fmla="*/ 3487664 h 3960000"/>
              <a:gd name="connsiteX14" fmla="*/ 1803335 w 3960440"/>
              <a:gd name="connsiteY14" fmla="*/ 2485692 h 3960000"/>
              <a:gd name="connsiteX15" fmla="*/ 2283619 w 3960440"/>
              <a:gd name="connsiteY15" fmla="*/ 2688571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182276 w 3960440"/>
              <a:gd name="connsiteY4" fmla="*/ 1442314 h 3960000"/>
              <a:gd name="connsiteX5" fmla="*/ 2217373 w 3960440"/>
              <a:gd name="connsiteY5" fmla="*/ 838586 h 3960000"/>
              <a:gd name="connsiteX6" fmla="*/ 2730780 w 3960440"/>
              <a:gd name="connsiteY6" fmla="*/ 1554106 h 3960000"/>
              <a:gd name="connsiteX7" fmla="*/ 2424394 w 3960440"/>
              <a:gd name="connsiteY7" fmla="*/ 2278672 h 3960000"/>
              <a:gd name="connsiteX8" fmla="*/ 1910984 w 3960440"/>
              <a:gd name="connsiteY8" fmla="*/ 2071653 h 3960000"/>
              <a:gd name="connsiteX9" fmla="*/ 2072459 w 3960440"/>
              <a:gd name="connsiteY9" fmla="*/ 1512703 h 3960000"/>
              <a:gd name="connsiteX10" fmla="*/ 1873721 w 3960440"/>
              <a:gd name="connsiteY10" fmla="*/ 1156628 h 3960000"/>
              <a:gd name="connsiteX11" fmla="*/ 1525929 w 3960440"/>
              <a:gd name="connsiteY11" fmla="*/ 1392629 h 3960000"/>
              <a:gd name="connsiteX12" fmla="*/ 1521788 w 3960440"/>
              <a:gd name="connsiteY12" fmla="*/ 1897758 h 3960000"/>
              <a:gd name="connsiteX13" fmla="*/ 1339611 w 3960440"/>
              <a:gd name="connsiteY13" fmla="*/ 3487664 h 3960000"/>
              <a:gd name="connsiteX14" fmla="*/ 1803335 w 3960440"/>
              <a:gd name="connsiteY14" fmla="*/ 2485692 h 3960000"/>
              <a:gd name="connsiteX15" fmla="*/ 2283619 w 3960440"/>
              <a:gd name="connsiteY15" fmla="*/ 2688571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234998 w 3960440"/>
              <a:gd name="connsiteY4" fmla="*/ 1431771 h 3960000"/>
              <a:gd name="connsiteX5" fmla="*/ 2217373 w 3960440"/>
              <a:gd name="connsiteY5" fmla="*/ 838586 h 3960000"/>
              <a:gd name="connsiteX6" fmla="*/ 2730780 w 3960440"/>
              <a:gd name="connsiteY6" fmla="*/ 1554106 h 3960000"/>
              <a:gd name="connsiteX7" fmla="*/ 2424394 w 3960440"/>
              <a:gd name="connsiteY7" fmla="*/ 2278672 h 3960000"/>
              <a:gd name="connsiteX8" fmla="*/ 1910984 w 3960440"/>
              <a:gd name="connsiteY8" fmla="*/ 2071653 h 3960000"/>
              <a:gd name="connsiteX9" fmla="*/ 2072459 w 3960440"/>
              <a:gd name="connsiteY9" fmla="*/ 1512703 h 3960000"/>
              <a:gd name="connsiteX10" fmla="*/ 1873721 w 3960440"/>
              <a:gd name="connsiteY10" fmla="*/ 1156628 h 3960000"/>
              <a:gd name="connsiteX11" fmla="*/ 1525929 w 3960440"/>
              <a:gd name="connsiteY11" fmla="*/ 1392629 h 3960000"/>
              <a:gd name="connsiteX12" fmla="*/ 1521788 w 3960440"/>
              <a:gd name="connsiteY12" fmla="*/ 1897758 h 3960000"/>
              <a:gd name="connsiteX13" fmla="*/ 1339611 w 3960440"/>
              <a:gd name="connsiteY13" fmla="*/ 3487664 h 3960000"/>
              <a:gd name="connsiteX14" fmla="*/ 1803335 w 3960440"/>
              <a:gd name="connsiteY14" fmla="*/ 2485692 h 3960000"/>
              <a:gd name="connsiteX15" fmla="*/ 2283619 w 3960440"/>
              <a:gd name="connsiteY15" fmla="*/ 2688571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234998 w 3960440"/>
              <a:gd name="connsiteY4" fmla="*/ 1431771 h 3960000"/>
              <a:gd name="connsiteX5" fmla="*/ 2217373 w 3960440"/>
              <a:gd name="connsiteY5" fmla="*/ 838586 h 3960000"/>
              <a:gd name="connsiteX6" fmla="*/ 2730780 w 3960440"/>
              <a:gd name="connsiteY6" fmla="*/ 1554106 h 3960000"/>
              <a:gd name="connsiteX7" fmla="*/ 2424394 w 3960440"/>
              <a:gd name="connsiteY7" fmla="*/ 2278672 h 3960000"/>
              <a:gd name="connsiteX8" fmla="*/ 1910984 w 3960440"/>
              <a:gd name="connsiteY8" fmla="*/ 2071653 h 3960000"/>
              <a:gd name="connsiteX9" fmla="*/ 2072459 w 3960440"/>
              <a:gd name="connsiteY9" fmla="*/ 1512703 h 3960000"/>
              <a:gd name="connsiteX10" fmla="*/ 1915898 w 3960440"/>
              <a:gd name="connsiteY10" fmla="*/ 1219889 h 3960000"/>
              <a:gd name="connsiteX11" fmla="*/ 1525929 w 3960440"/>
              <a:gd name="connsiteY11" fmla="*/ 1392629 h 3960000"/>
              <a:gd name="connsiteX12" fmla="*/ 1521788 w 3960440"/>
              <a:gd name="connsiteY12" fmla="*/ 1897758 h 3960000"/>
              <a:gd name="connsiteX13" fmla="*/ 1339611 w 3960440"/>
              <a:gd name="connsiteY13" fmla="*/ 3487664 h 3960000"/>
              <a:gd name="connsiteX14" fmla="*/ 1803335 w 3960440"/>
              <a:gd name="connsiteY14" fmla="*/ 2485692 h 3960000"/>
              <a:gd name="connsiteX15" fmla="*/ 2283619 w 3960440"/>
              <a:gd name="connsiteY15" fmla="*/ 2688571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234998 w 3960440"/>
              <a:gd name="connsiteY4" fmla="*/ 1431771 h 3960000"/>
              <a:gd name="connsiteX5" fmla="*/ 2217373 w 3960440"/>
              <a:gd name="connsiteY5" fmla="*/ 838586 h 3960000"/>
              <a:gd name="connsiteX6" fmla="*/ 2730780 w 3960440"/>
              <a:gd name="connsiteY6" fmla="*/ 1554106 h 3960000"/>
              <a:gd name="connsiteX7" fmla="*/ 2424394 w 3960440"/>
              <a:gd name="connsiteY7" fmla="*/ 2278672 h 3960000"/>
              <a:gd name="connsiteX8" fmla="*/ 1910984 w 3960440"/>
              <a:gd name="connsiteY8" fmla="*/ 2071653 h 3960000"/>
              <a:gd name="connsiteX9" fmla="*/ 2072459 w 3960440"/>
              <a:gd name="connsiteY9" fmla="*/ 1512703 h 3960000"/>
              <a:gd name="connsiteX10" fmla="*/ 1915898 w 3960440"/>
              <a:gd name="connsiteY10" fmla="*/ 1219889 h 3960000"/>
              <a:gd name="connsiteX11" fmla="*/ 1589196 w 3960440"/>
              <a:gd name="connsiteY11" fmla="*/ 1434803 h 3960000"/>
              <a:gd name="connsiteX12" fmla="*/ 1521788 w 3960440"/>
              <a:gd name="connsiteY12" fmla="*/ 1897758 h 3960000"/>
              <a:gd name="connsiteX13" fmla="*/ 1339611 w 3960440"/>
              <a:gd name="connsiteY13" fmla="*/ 3487664 h 3960000"/>
              <a:gd name="connsiteX14" fmla="*/ 1803335 w 3960440"/>
              <a:gd name="connsiteY14" fmla="*/ 2485692 h 3960000"/>
              <a:gd name="connsiteX15" fmla="*/ 2283619 w 3960440"/>
              <a:gd name="connsiteY15" fmla="*/ 2688571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234998 w 3960440"/>
              <a:gd name="connsiteY4" fmla="*/ 1431771 h 3960000"/>
              <a:gd name="connsiteX5" fmla="*/ 2217373 w 3960440"/>
              <a:gd name="connsiteY5" fmla="*/ 838586 h 3960000"/>
              <a:gd name="connsiteX6" fmla="*/ 2730780 w 3960440"/>
              <a:gd name="connsiteY6" fmla="*/ 1554106 h 3960000"/>
              <a:gd name="connsiteX7" fmla="*/ 2424394 w 3960440"/>
              <a:gd name="connsiteY7" fmla="*/ 2278672 h 3960000"/>
              <a:gd name="connsiteX8" fmla="*/ 1910984 w 3960440"/>
              <a:gd name="connsiteY8" fmla="*/ 2071653 h 3960000"/>
              <a:gd name="connsiteX9" fmla="*/ 2072459 w 3960440"/>
              <a:gd name="connsiteY9" fmla="*/ 1512703 h 3960000"/>
              <a:gd name="connsiteX10" fmla="*/ 1915898 w 3960440"/>
              <a:gd name="connsiteY10" fmla="*/ 1219889 h 3960000"/>
              <a:gd name="connsiteX11" fmla="*/ 1589196 w 3960440"/>
              <a:gd name="connsiteY11" fmla="*/ 1434803 h 3960000"/>
              <a:gd name="connsiteX12" fmla="*/ 1574511 w 3960440"/>
              <a:gd name="connsiteY12" fmla="*/ 1939931 h 3960000"/>
              <a:gd name="connsiteX13" fmla="*/ 1339611 w 3960440"/>
              <a:gd name="connsiteY13" fmla="*/ 3487664 h 3960000"/>
              <a:gd name="connsiteX14" fmla="*/ 1803335 w 3960440"/>
              <a:gd name="connsiteY14" fmla="*/ 2485692 h 3960000"/>
              <a:gd name="connsiteX15" fmla="*/ 2283619 w 3960440"/>
              <a:gd name="connsiteY15" fmla="*/ 2688571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234998 w 3960440"/>
              <a:gd name="connsiteY4" fmla="*/ 1431771 h 3960000"/>
              <a:gd name="connsiteX5" fmla="*/ 2217373 w 3960440"/>
              <a:gd name="connsiteY5" fmla="*/ 838586 h 3960000"/>
              <a:gd name="connsiteX6" fmla="*/ 2730780 w 3960440"/>
              <a:gd name="connsiteY6" fmla="*/ 1554106 h 3960000"/>
              <a:gd name="connsiteX7" fmla="*/ 2424394 w 3960440"/>
              <a:gd name="connsiteY7" fmla="*/ 2278672 h 3960000"/>
              <a:gd name="connsiteX8" fmla="*/ 1910984 w 3960440"/>
              <a:gd name="connsiteY8" fmla="*/ 2071653 h 3960000"/>
              <a:gd name="connsiteX9" fmla="*/ 2072459 w 3960440"/>
              <a:gd name="connsiteY9" fmla="*/ 1512703 h 3960000"/>
              <a:gd name="connsiteX10" fmla="*/ 1915898 w 3960440"/>
              <a:gd name="connsiteY10" fmla="*/ 1219889 h 3960000"/>
              <a:gd name="connsiteX11" fmla="*/ 1589196 w 3960440"/>
              <a:gd name="connsiteY11" fmla="*/ 1434803 h 3960000"/>
              <a:gd name="connsiteX12" fmla="*/ 1574511 w 3960440"/>
              <a:gd name="connsiteY12" fmla="*/ 1939931 h 3960000"/>
              <a:gd name="connsiteX13" fmla="*/ 1339611 w 3960440"/>
              <a:gd name="connsiteY13" fmla="*/ 3487664 h 3960000"/>
              <a:gd name="connsiteX14" fmla="*/ 1866603 w 3960440"/>
              <a:gd name="connsiteY14" fmla="*/ 2506778 h 3960000"/>
              <a:gd name="connsiteX15" fmla="*/ 2283619 w 3960440"/>
              <a:gd name="connsiteY15" fmla="*/ 2688571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234998 w 3960440"/>
              <a:gd name="connsiteY4" fmla="*/ 1431771 h 3960000"/>
              <a:gd name="connsiteX5" fmla="*/ 2217373 w 3960440"/>
              <a:gd name="connsiteY5" fmla="*/ 838586 h 3960000"/>
              <a:gd name="connsiteX6" fmla="*/ 2730780 w 3960440"/>
              <a:gd name="connsiteY6" fmla="*/ 1554106 h 3960000"/>
              <a:gd name="connsiteX7" fmla="*/ 2424394 w 3960440"/>
              <a:gd name="connsiteY7" fmla="*/ 2278672 h 3960000"/>
              <a:gd name="connsiteX8" fmla="*/ 1995341 w 3960440"/>
              <a:gd name="connsiteY8" fmla="*/ 2082197 h 3960000"/>
              <a:gd name="connsiteX9" fmla="*/ 2072459 w 3960440"/>
              <a:gd name="connsiteY9" fmla="*/ 1512703 h 3960000"/>
              <a:gd name="connsiteX10" fmla="*/ 1915898 w 3960440"/>
              <a:gd name="connsiteY10" fmla="*/ 1219889 h 3960000"/>
              <a:gd name="connsiteX11" fmla="*/ 1589196 w 3960440"/>
              <a:gd name="connsiteY11" fmla="*/ 1434803 h 3960000"/>
              <a:gd name="connsiteX12" fmla="*/ 1574511 w 3960440"/>
              <a:gd name="connsiteY12" fmla="*/ 1939931 h 3960000"/>
              <a:gd name="connsiteX13" fmla="*/ 1339611 w 3960440"/>
              <a:gd name="connsiteY13" fmla="*/ 3487664 h 3960000"/>
              <a:gd name="connsiteX14" fmla="*/ 1866603 w 3960440"/>
              <a:gd name="connsiteY14" fmla="*/ 2506778 h 3960000"/>
              <a:gd name="connsiteX15" fmla="*/ 2283619 w 3960440"/>
              <a:gd name="connsiteY15" fmla="*/ 2688571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234998 w 3960440"/>
              <a:gd name="connsiteY4" fmla="*/ 1431771 h 3960000"/>
              <a:gd name="connsiteX5" fmla="*/ 2217373 w 3960440"/>
              <a:gd name="connsiteY5" fmla="*/ 838586 h 3960000"/>
              <a:gd name="connsiteX6" fmla="*/ 2730780 w 3960440"/>
              <a:gd name="connsiteY6" fmla="*/ 1554106 h 3960000"/>
              <a:gd name="connsiteX7" fmla="*/ 2424394 w 3960440"/>
              <a:gd name="connsiteY7" fmla="*/ 2278672 h 3960000"/>
              <a:gd name="connsiteX8" fmla="*/ 1995341 w 3960440"/>
              <a:gd name="connsiteY8" fmla="*/ 2082197 h 3960000"/>
              <a:gd name="connsiteX9" fmla="*/ 2135727 w 3960440"/>
              <a:gd name="connsiteY9" fmla="*/ 1554876 h 3960000"/>
              <a:gd name="connsiteX10" fmla="*/ 1915898 w 3960440"/>
              <a:gd name="connsiteY10" fmla="*/ 1219889 h 3960000"/>
              <a:gd name="connsiteX11" fmla="*/ 1589196 w 3960440"/>
              <a:gd name="connsiteY11" fmla="*/ 1434803 h 3960000"/>
              <a:gd name="connsiteX12" fmla="*/ 1574511 w 3960440"/>
              <a:gd name="connsiteY12" fmla="*/ 1939931 h 3960000"/>
              <a:gd name="connsiteX13" fmla="*/ 1339611 w 3960440"/>
              <a:gd name="connsiteY13" fmla="*/ 3487664 h 3960000"/>
              <a:gd name="connsiteX14" fmla="*/ 1866603 w 3960440"/>
              <a:gd name="connsiteY14" fmla="*/ 2506778 h 3960000"/>
              <a:gd name="connsiteX15" fmla="*/ 2283619 w 3960440"/>
              <a:gd name="connsiteY15" fmla="*/ 2688571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234998 w 3960440"/>
              <a:gd name="connsiteY4" fmla="*/ 1431771 h 3960000"/>
              <a:gd name="connsiteX5" fmla="*/ 2217373 w 3960440"/>
              <a:gd name="connsiteY5" fmla="*/ 891303 h 3960000"/>
              <a:gd name="connsiteX6" fmla="*/ 2730780 w 3960440"/>
              <a:gd name="connsiteY6" fmla="*/ 1554106 h 3960000"/>
              <a:gd name="connsiteX7" fmla="*/ 2424394 w 3960440"/>
              <a:gd name="connsiteY7" fmla="*/ 2278672 h 3960000"/>
              <a:gd name="connsiteX8" fmla="*/ 1995341 w 3960440"/>
              <a:gd name="connsiteY8" fmla="*/ 2082197 h 3960000"/>
              <a:gd name="connsiteX9" fmla="*/ 2135727 w 3960440"/>
              <a:gd name="connsiteY9" fmla="*/ 1554876 h 3960000"/>
              <a:gd name="connsiteX10" fmla="*/ 1915898 w 3960440"/>
              <a:gd name="connsiteY10" fmla="*/ 1219889 h 3960000"/>
              <a:gd name="connsiteX11" fmla="*/ 1589196 w 3960440"/>
              <a:gd name="connsiteY11" fmla="*/ 1434803 h 3960000"/>
              <a:gd name="connsiteX12" fmla="*/ 1574511 w 3960440"/>
              <a:gd name="connsiteY12" fmla="*/ 1939931 h 3960000"/>
              <a:gd name="connsiteX13" fmla="*/ 1339611 w 3960440"/>
              <a:gd name="connsiteY13" fmla="*/ 3487664 h 3960000"/>
              <a:gd name="connsiteX14" fmla="*/ 1866603 w 3960440"/>
              <a:gd name="connsiteY14" fmla="*/ 2506778 h 3960000"/>
              <a:gd name="connsiteX15" fmla="*/ 2283619 w 3960440"/>
              <a:gd name="connsiteY15" fmla="*/ 2688571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234998 w 3960440"/>
              <a:gd name="connsiteY4" fmla="*/ 1431771 h 3960000"/>
              <a:gd name="connsiteX5" fmla="*/ 2217373 w 3960440"/>
              <a:gd name="connsiteY5" fmla="*/ 891303 h 3960000"/>
              <a:gd name="connsiteX6" fmla="*/ 2783502 w 3960440"/>
              <a:gd name="connsiteY6" fmla="*/ 1606823 h 3960000"/>
              <a:gd name="connsiteX7" fmla="*/ 2424394 w 3960440"/>
              <a:gd name="connsiteY7" fmla="*/ 2278672 h 3960000"/>
              <a:gd name="connsiteX8" fmla="*/ 1995341 w 3960440"/>
              <a:gd name="connsiteY8" fmla="*/ 2082197 h 3960000"/>
              <a:gd name="connsiteX9" fmla="*/ 2135727 w 3960440"/>
              <a:gd name="connsiteY9" fmla="*/ 1554876 h 3960000"/>
              <a:gd name="connsiteX10" fmla="*/ 1915898 w 3960440"/>
              <a:gd name="connsiteY10" fmla="*/ 1219889 h 3960000"/>
              <a:gd name="connsiteX11" fmla="*/ 1589196 w 3960440"/>
              <a:gd name="connsiteY11" fmla="*/ 1434803 h 3960000"/>
              <a:gd name="connsiteX12" fmla="*/ 1574511 w 3960440"/>
              <a:gd name="connsiteY12" fmla="*/ 1939931 h 3960000"/>
              <a:gd name="connsiteX13" fmla="*/ 1339611 w 3960440"/>
              <a:gd name="connsiteY13" fmla="*/ 3487664 h 3960000"/>
              <a:gd name="connsiteX14" fmla="*/ 1866603 w 3960440"/>
              <a:gd name="connsiteY14" fmla="*/ 2506778 h 3960000"/>
              <a:gd name="connsiteX15" fmla="*/ 2283619 w 3960440"/>
              <a:gd name="connsiteY15" fmla="*/ 2688571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234998 w 3960440"/>
              <a:gd name="connsiteY4" fmla="*/ 1431771 h 3960000"/>
              <a:gd name="connsiteX5" fmla="*/ 2217373 w 3960440"/>
              <a:gd name="connsiteY5" fmla="*/ 891303 h 3960000"/>
              <a:gd name="connsiteX6" fmla="*/ 2783502 w 3960440"/>
              <a:gd name="connsiteY6" fmla="*/ 1606823 h 3960000"/>
              <a:gd name="connsiteX7" fmla="*/ 2456028 w 3960440"/>
              <a:gd name="connsiteY7" fmla="*/ 2225955 h 3960000"/>
              <a:gd name="connsiteX8" fmla="*/ 1995341 w 3960440"/>
              <a:gd name="connsiteY8" fmla="*/ 2082197 h 3960000"/>
              <a:gd name="connsiteX9" fmla="*/ 2135727 w 3960440"/>
              <a:gd name="connsiteY9" fmla="*/ 1554876 h 3960000"/>
              <a:gd name="connsiteX10" fmla="*/ 1915898 w 3960440"/>
              <a:gd name="connsiteY10" fmla="*/ 1219889 h 3960000"/>
              <a:gd name="connsiteX11" fmla="*/ 1589196 w 3960440"/>
              <a:gd name="connsiteY11" fmla="*/ 1434803 h 3960000"/>
              <a:gd name="connsiteX12" fmla="*/ 1574511 w 3960440"/>
              <a:gd name="connsiteY12" fmla="*/ 1939931 h 3960000"/>
              <a:gd name="connsiteX13" fmla="*/ 1339611 w 3960440"/>
              <a:gd name="connsiteY13" fmla="*/ 3487664 h 3960000"/>
              <a:gd name="connsiteX14" fmla="*/ 1866603 w 3960440"/>
              <a:gd name="connsiteY14" fmla="*/ 2506778 h 3960000"/>
              <a:gd name="connsiteX15" fmla="*/ 2283619 w 3960440"/>
              <a:gd name="connsiteY15" fmla="*/ 2688571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234998 w 3960440"/>
              <a:gd name="connsiteY4" fmla="*/ 1431771 h 3960000"/>
              <a:gd name="connsiteX5" fmla="*/ 2217373 w 3960440"/>
              <a:gd name="connsiteY5" fmla="*/ 891303 h 3960000"/>
              <a:gd name="connsiteX6" fmla="*/ 2783502 w 3960440"/>
              <a:gd name="connsiteY6" fmla="*/ 1606823 h 3960000"/>
              <a:gd name="connsiteX7" fmla="*/ 2456028 w 3960440"/>
              <a:gd name="connsiteY7" fmla="*/ 2225955 h 3960000"/>
              <a:gd name="connsiteX8" fmla="*/ 2026974 w 3960440"/>
              <a:gd name="connsiteY8" fmla="*/ 2018938 h 3960000"/>
              <a:gd name="connsiteX9" fmla="*/ 2135727 w 3960440"/>
              <a:gd name="connsiteY9" fmla="*/ 1554876 h 3960000"/>
              <a:gd name="connsiteX10" fmla="*/ 1915898 w 3960440"/>
              <a:gd name="connsiteY10" fmla="*/ 1219889 h 3960000"/>
              <a:gd name="connsiteX11" fmla="*/ 1589196 w 3960440"/>
              <a:gd name="connsiteY11" fmla="*/ 1434803 h 3960000"/>
              <a:gd name="connsiteX12" fmla="*/ 1574511 w 3960440"/>
              <a:gd name="connsiteY12" fmla="*/ 1939931 h 3960000"/>
              <a:gd name="connsiteX13" fmla="*/ 1339611 w 3960440"/>
              <a:gd name="connsiteY13" fmla="*/ 3487664 h 3960000"/>
              <a:gd name="connsiteX14" fmla="*/ 1866603 w 3960440"/>
              <a:gd name="connsiteY14" fmla="*/ 2506778 h 3960000"/>
              <a:gd name="connsiteX15" fmla="*/ 2283619 w 3960440"/>
              <a:gd name="connsiteY15" fmla="*/ 2688571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234998 w 3960440"/>
              <a:gd name="connsiteY4" fmla="*/ 1431771 h 3960000"/>
              <a:gd name="connsiteX5" fmla="*/ 2217373 w 3960440"/>
              <a:gd name="connsiteY5" fmla="*/ 891303 h 3960000"/>
              <a:gd name="connsiteX6" fmla="*/ 2783502 w 3960440"/>
              <a:gd name="connsiteY6" fmla="*/ 1606823 h 3960000"/>
              <a:gd name="connsiteX7" fmla="*/ 2456028 w 3960440"/>
              <a:gd name="connsiteY7" fmla="*/ 2225955 h 3960000"/>
              <a:gd name="connsiteX8" fmla="*/ 2026974 w 3960440"/>
              <a:gd name="connsiteY8" fmla="*/ 2018938 h 3960000"/>
              <a:gd name="connsiteX9" fmla="*/ 2135727 w 3960440"/>
              <a:gd name="connsiteY9" fmla="*/ 1554876 h 3960000"/>
              <a:gd name="connsiteX10" fmla="*/ 1915898 w 3960440"/>
              <a:gd name="connsiteY10" fmla="*/ 1219889 h 3960000"/>
              <a:gd name="connsiteX11" fmla="*/ 1589196 w 3960440"/>
              <a:gd name="connsiteY11" fmla="*/ 1434803 h 3960000"/>
              <a:gd name="connsiteX12" fmla="*/ 1574511 w 3960440"/>
              <a:gd name="connsiteY12" fmla="*/ 1939931 h 3960000"/>
              <a:gd name="connsiteX13" fmla="*/ 1339611 w 3960440"/>
              <a:gd name="connsiteY13" fmla="*/ 3487664 h 3960000"/>
              <a:gd name="connsiteX14" fmla="*/ 1887692 w 3960440"/>
              <a:gd name="connsiteY14" fmla="*/ 2422431 h 3960000"/>
              <a:gd name="connsiteX15" fmla="*/ 2283619 w 3960440"/>
              <a:gd name="connsiteY15" fmla="*/ 2688571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234998 w 3960440"/>
              <a:gd name="connsiteY4" fmla="*/ 1431771 h 3960000"/>
              <a:gd name="connsiteX5" fmla="*/ 2217373 w 3960440"/>
              <a:gd name="connsiteY5" fmla="*/ 891303 h 3960000"/>
              <a:gd name="connsiteX6" fmla="*/ 2783502 w 3960440"/>
              <a:gd name="connsiteY6" fmla="*/ 1606823 h 3960000"/>
              <a:gd name="connsiteX7" fmla="*/ 2456028 w 3960440"/>
              <a:gd name="connsiteY7" fmla="*/ 2225955 h 3960000"/>
              <a:gd name="connsiteX8" fmla="*/ 2026974 w 3960440"/>
              <a:gd name="connsiteY8" fmla="*/ 2018938 h 3960000"/>
              <a:gd name="connsiteX9" fmla="*/ 2135727 w 3960440"/>
              <a:gd name="connsiteY9" fmla="*/ 1554876 h 3960000"/>
              <a:gd name="connsiteX10" fmla="*/ 1915898 w 3960440"/>
              <a:gd name="connsiteY10" fmla="*/ 1219889 h 3960000"/>
              <a:gd name="connsiteX11" fmla="*/ 1589196 w 3960440"/>
              <a:gd name="connsiteY11" fmla="*/ 1434803 h 3960000"/>
              <a:gd name="connsiteX12" fmla="*/ 1574511 w 3960440"/>
              <a:gd name="connsiteY12" fmla="*/ 1939931 h 3960000"/>
              <a:gd name="connsiteX13" fmla="*/ 1339611 w 3960440"/>
              <a:gd name="connsiteY13" fmla="*/ 3487664 h 3960000"/>
              <a:gd name="connsiteX14" fmla="*/ 1887692 w 3960440"/>
              <a:gd name="connsiteY14" fmla="*/ 2422431 h 3960000"/>
              <a:gd name="connsiteX15" fmla="*/ 2336342 w 3960440"/>
              <a:gd name="connsiteY15" fmla="*/ 2720202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234998 w 3960440"/>
              <a:gd name="connsiteY4" fmla="*/ 1431771 h 3960000"/>
              <a:gd name="connsiteX5" fmla="*/ 2217373 w 3960440"/>
              <a:gd name="connsiteY5" fmla="*/ 891303 h 3960000"/>
              <a:gd name="connsiteX6" fmla="*/ 2783502 w 3960440"/>
              <a:gd name="connsiteY6" fmla="*/ 1606823 h 3960000"/>
              <a:gd name="connsiteX7" fmla="*/ 2456028 w 3960440"/>
              <a:gd name="connsiteY7" fmla="*/ 2225955 h 3960000"/>
              <a:gd name="connsiteX8" fmla="*/ 2026974 w 3960440"/>
              <a:gd name="connsiteY8" fmla="*/ 2018938 h 3960000"/>
              <a:gd name="connsiteX9" fmla="*/ 2135727 w 3960440"/>
              <a:gd name="connsiteY9" fmla="*/ 1554876 h 3960000"/>
              <a:gd name="connsiteX10" fmla="*/ 1915898 w 3960440"/>
              <a:gd name="connsiteY10" fmla="*/ 1219889 h 3960000"/>
              <a:gd name="connsiteX11" fmla="*/ 1589196 w 3960440"/>
              <a:gd name="connsiteY11" fmla="*/ 1434803 h 3960000"/>
              <a:gd name="connsiteX12" fmla="*/ 1574511 w 3960440"/>
              <a:gd name="connsiteY12" fmla="*/ 1939931 h 3960000"/>
              <a:gd name="connsiteX13" fmla="*/ 1339611 w 3960440"/>
              <a:gd name="connsiteY13" fmla="*/ 3487664 h 3960000"/>
              <a:gd name="connsiteX14" fmla="*/ 1887692 w 3960440"/>
              <a:gd name="connsiteY14" fmla="*/ 2422431 h 3960000"/>
              <a:gd name="connsiteX15" fmla="*/ 2336342 w 3960440"/>
              <a:gd name="connsiteY15" fmla="*/ 2720202 h 3960000"/>
              <a:gd name="connsiteX16" fmla="*/ 3176454 w 3960440"/>
              <a:gd name="connsiteY16" fmla="*/ 1627140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234998 w 3960440"/>
              <a:gd name="connsiteY4" fmla="*/ 1431771 h 3960000"/>
              <a:gd name="connsiteX5" fmla="*/ 2217373 w 3960440"/>
              <a:gd name="connsiteY5" fmla="*/ 891303 h 3960000"/>
              <a:gd name="connsiteX6" fmla="*/ 2783502 w 3960440"/>
              <a:gd name="connsiteY6" fmla="*/ 1606823 h 3960000"/>
              <a:gd name="connsiteX7" fmla="*/ 2456028 w 3960440"/>
              <a:gd name="connsiteY7" fmla="*/ 2225955 h 3960000"/>
              <a:gd name="connsiteX8" fmla="*/ 2026974 w 3960440"/>
              <a:gd name="connsiteY8" fmla="*/ 2018938 h 3960000"/>
              <a:gd name="connsiteX9" fmla="*/ 2135727 w 3960440"/>
              <a:gd name="connsiteY9" fmla="*/ 1554876 h 3960000"/>
              <a:gd name="connsiteX10" fmla="*/ 1915898 w 3960440"/>
              <a:gd name="connsiteY10" fmla="*/ 1219889 h 3960000"/>
              <a:gd name="connsiteX11" fmla="*/ 1589196 w 3960440"/>
              <a:gd name="connsiteY11" fmla="*/ 1434803 h 3960000"/>
              <a:gd name="connsiteX12" fmla="*/ 1574511 w 3960440"/>
              <a:gd name="connsiteY12" fmla="*/ 1939931 h 3960000"/>
              <a:gd name="connsiteX13" fmla="*/ 1339611 w 3960440"/>
              <a:gd name="connsiteY13" fmla="*/ 3487664 h 3960000"/>
              <a:gd name="connsiteX14" fmla="*/ 1887692 w 3960440"/>
              <a:gd name="connsiteY14" fmla="*/ 2422431 h 3960000"/>
              <a:gd name="connsiteX15" fmla="*/ 2336342 w 3960440"/>
              <a:gd name="connsiteY15" fmla="*/ 2720202 h 3960000"/>
              <a:gd name="connsiteX16" fmla="*/ 3176454 w 3960440"/>
              <a:gd name="connsiteY16" fmla="*/ 1627140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234998 w 3960440"/>
              <a:gd name="connsiteY4" fmla="*/ 1431771 h 3960000"/>
              <a:gd name="connsiteX5" fmla="*/ 2217373 w 3960440"/>
              <a:gd name="connsiteY5" fmla="*/ 891303 h 3960000"/>
              <a:gd name="connsiteX6" fmla="*/ 2783502 w 3960440"/>
              <a:gd name="connsiteY6" fmla="*/ 1606823 h 3960000"/>
              <a:gd name="connsiteX7" fmla="*/ 2456028 w 3960440"/>
              <a:gd name="connsiteY7" fmla="*/ 2225955 h 3960000"/>
              <a:gd name="connsiteX8" fmla="*/ 2026974 w 3960440"/>
              <a:gd name="connsiteY8" fmla="*/ 2018938 h 3960000"/>
              <a:gd name="connsiteX9" fmla="*/ 2135727 w 3960440"/>
              <a:gd name="connsiteY9" fmla="*/ 1554876 h 3960000"/>
              <a:gd name="connsiteX10" fmla="*/ 1915898 w 3960440"/>
              <a:gd name="connsiteY10" fmla="*/ 1219889 h 3960000"/>
              <a:gd name="connsiteX11" fmla="*/ 1589196 w 3960440"/>
              <a:gd name="connsiteY11" fmla="*/ 1434803 h 3960000"/>
              <a:gd name="connsiteX12" fmla="*/ 1574511 w 3960440"/>
              <a:gd name="connsiteY12" fmla="*/ 1939931 h 3960000"/>
              <a:gd name="connsiteX13" fmla="*/ 1339611 w 3960440"/>
              <a:gd name="connsiteY13" fmla="*/ 3487664 h 3960000"/>
              <a:gd name="connsiteX14" fmla="*/ 1887692 w 3960440"/>
              <a:gd name="connsiteY14" fmla="*/ 2422431 h 3960000"/>
              <a:gd name="connsiteX15" fmla="*/ 2336342 w 3960440"/>
              <a:gd name="connsiteY15" fmla="*/ 2720202 h 3960000"/>
              <a:gd name="connsiteX16" fmla="*/ 3176454 w 3960440"/>
              <a:gd name="connsiteY16" fmla="*/ 1627140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234998 w 3960440"/>
              <a:gd name="connsiteY4" fmla="*/ 1431771 h 3960000"/>
              <a:gd name="connsiteX5" fmla="*/ 2217373 w 3960440"/>
              <a:gd name="connsiteY5" fmla="*/ 891303 h 3960000"/>
              <a:gd name="connsiteX6" fmla="*/ 2783502 w 3960440"/>
              <a:gd name="connsiteY6" fmla="*/ 1606823 h 3960000"/>
              <a:gd name="connsiteX7" fmla="*/ 2456028 w 3960440"/>
              <a:gd name="connsiteY7" fmla="*/ 2225955 h 3960000"/>
              <a:gd name="connsiteX8" fmla="*/ 2026974 w 3960440"/>
              <a:gd name="connsiteY8" fmla="*/ 2018938 h 3960000"/>
              <a:gd name="connsiteX9" fmla="*/ 2135727 w 3960440"/>
              <a:gd name="connsiteY9" fmla="*/ 1554876 h 3960000"/>
              <a:gd name="connsiteX10" fmla="*/ 1915898 w 3960440"/>
              <a:gd name="connsiteY10" fmla="*/ 1219889 h 3960000"/>
              <a:gd name="connsiteX11" fmla="*/ 1589196 w 3960440"/>
              <a:gd name="connsiteY11" fmla="*/ 1434803 h 3960000"/>
              <a:gd name="connsiteX12" fmla="*/ 1574511 w 3960440"/>
              <a:gd name="connsiteY12" fmla="*/ 1939931 h 3960000"/>
              <a:gd name="connsiteX13" fmla="*/ 1339611 w 3960440"/>
              <a:gd name="connsiteY13" fmla="*/ 3487664 h 3960000"/>
              <a:gd name="connsiteX14" fmla="*/ 1887692 w 3960440"/>
              <a:gd name="connsiteY14" fmla="*/ 2422431 h 3960000"/>
              <a:gd name="connsiteX15" fmla="*/ 2336342 w 3960440"/>
              <a:gd name="connsiteY15" fmla="*/ 2720202 h 3960000"/>
              <a:gd name="connsiteX16" fmla="*/ 3176454 w 3960440"/>
              <a:gd name="connsiteY16" fmla="*/ 1627140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234998 w 3960440"/>
              <a:gd name="connsiteY4" fmla="*/ 1431771 h 3960000"/>
              <a:gd name="connsiteX5" fmla="*/ 2217373 w 3960440"/>
              <a:gd name="connsiteY5" fmla="*/ 891303 h 3960000"/>
              <a:gd name="connsiteX6" fmla="*/ 2783502 w 3960440"/>
              <a:gd name="connsiteY6" fmla="*/ 1606823 h 3960000"/>
              <a:gd name="connsiteX7" fmla="*/ 2456028 w 3960440"/>
              <a:gd name="connsiteY7" fmla="*/ 2225955 h 3960000"/>
              <a:gd name="connsiteX8" fmla="*/ 2026974 w 3960440"/>
              <a:gd name="connsiteY8" fmla="*/ 2018938 h 3960000"/>
              <a:gd name="connsiteX9" fmla="*/ 2135727 w 3960440"/>
              <a:gd name="connsiteY9" fmla="*/ 1554876 h 3960000"/>
              <a:gd name="connsiteX10" fmla="*/ 1915898 w 3960440"/>
              <a:gd name="connsiteY10" fmla="*/ 1219889 h 3960000"/>
              <a:gd name="connsiteX11" fmla="*/ 1589196 w 3960440"/>
              <a:gd name="connsiteY11" fmla="*/ 1434803 h 3960000"/>
              <a:gd name="connsiteX12" fmla="*/ 1574511 w 3960440"/>
              <a:gd name="connsiteY12" fmla="*/ 1939931 h 3960000"/>
              <a:gd name="connsiteX13" fmla="*/ 1339611 w 3960440"/>
              <a:gd name="connsiteY13" fmla="*/ 3487664 h 3960000"/>
              <a:gd name="connsiteX14" fmla="*/ 1887692 w 3960440"/>
              <a:gd name="connsiteY14" fmla="*/ 2422431 h 3960000"/>
              <a:gd name="connsiteX15" fmla="*/ 2336342 w 3960440"/>
              <a:gd name="connsiteY15" fmla="*/ 2720202 h 3960000"/>
              <a:gd name="connsiteX16" fmla="*/ 3176454 w 3960440"/>
              <a:gd name="connsiteY16" fmla="*/ 1627140 h 3960000"/>
              <a:gd name="connsiteX17" fmla="*/ 1979373 w 3960440"/>
              <a:gd name="connsiteY17" fmla="*/ 472350 h 3960000"/>
              <a:gd name="connsiteX18" fmla="*/ 436907 w 3960440"/>
              <a:gd name="connsiteY18" fmla="*/ 0 h 3960000"/>
              <a:gd name="connsiteX19" fmla="*/ 3523533 w 3960440"/>
              <a:gd name="connsiteY19" fmla="*/ 0 h 3960000"/>
              <a:gd name="connsiteX20" fmla="*/ 3960440 w 3960440"/>
              <a:gd name="connsiteY20" fmla="*/ 436907 h 3960000"/>
              <a:gd name="connsiteX21" fmla="*/ 3960440 w 3960440"/>
              <a:gd name="connsiteY21" fmla="*/ 3523093 h 3960000"/>
              <a:gd name="connsiteX22" fmla="*/ 3523533 w 3960440"/>
              <a:gd name="connsiteY22" fmla="*/ 3960000 h 3960000"/>
              <a:gd name="connsiteX23" fmla="*/ 436907 w 3960440"/>
              <a:gd name="connsiteY23" fmla="*/ 3960000 h 3960000"/>
              <a:gd name="connsiteX24" fmla="*/ 0 w 3960440"/>
              <a:gd name="connsiteY24" fmla="*/ 3523093 h 3960000"/>
              <a:gd name="connsiteX25" fmla="*/ 0 w 3960440"/>
              <a:gd name="connsiteY25" fmla="*/ 436907 h 3960000"/>
              <a:gd name="connsiteX26" fmla="*/ 436907 w 3960440"/>
              <a:gd name="connsiteY26"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234998 w 3960440"/>
              <a:gd name="connsiteY4" fmla="*/ 1431771 h 3960000"/>
              <a:gd name="connsiteX5" fmla="*/ 2217373 w 3960440"/>
              <a:gd name="connsiteY5" fmla="*/ 891303 h 3960000"/>
              <a:gd name="connsiteX6" fmla="*/ 2783502 w 3960440"/>
              <a:gd name="connsiteY6" fmla="*/ 1606823 h 3960000"/>
              <a:gd name="connsiteX7" fmla="*/ 2456028 w 3960440"/>
              <a:gd name="connsiteY7" fmla="*/ 2225955 h 3960000"/>
              <a:gd name="connsiteX8" fmla="*/ 2026974 w 3960440"/>
              <a:gd name="connsiteY8" fmla="*/ 2018938 h 3960000"/>
              <a:gd name="connsiteX9" fmla="*/ 2135727 w 3960440"/>
              <a:gd name="connsiteY9" fmla="*/ 1554876 h 3960000"/>
              <a:gd name="connsiteX10" fmla="*/ 1915898 w 3960440"/>
              <a:gd name="connsiteY10" fmla="*/ 1219889 h 3960000"/>
              <a:gd name="connsiteX11" fmla="*/ 1589196 w 3960440"/>
              <a:gd name="connsiteY11" fmla="*/ 1434803 h 3960000"/>
              <a:gd name="connsiteX12" fmla="*/ 1574511 w 3960440"/>
              <a:gd name="connsiteY12" fmla="*/ 1939931 h 3960000"/>
              <a:gd name="connsiteX13" fmla="*/ 1339611 w 3960440"/>
              <a:gd name="connsiteY13" fmla="*/ 3487664 h 3960000"/>
              <a:gd name="connsiteX14" fmla="*/ 1887692 w 3960440"/>
              <a:gd name="connsiteY14" fmla="*/ 2422431 h 3960000"/>
              <a:gd name="connsiteX15" fmla="*/ 2336342 w 3960440"/>
              <a:gd name="connsiteY15" fmla="*/ 2720202 h 3960000"/>
              <a:gd name="connsiteX16" fmla="*/ 3176454 w 3960440"/>
              <a:gd name="connsiteY16" fmla="*/ 1627140 h 3960000"/>
              <a:gd name="connsiteX17" fmla="*/ 1979373 w 3960440"/>
              <a:gd name="connsiteY17" fmla="*/ 472350 h 3960000"/>
              <a:gd name="connsiteX18" fmla="*/ 436907 w 3960440"/>
              <a:gd name="connsiteY18" fmla="*/ 0 h 3960000"/>
              <a:gd name="connsiteX19" fmla="*/ 3523533 w 3960440"/>
              <a:gd name="connsiteY19" fmla="*/ 0 h 3960000"/>
              <a:gd name="connsiteX20" fmla="*/ 3960440 w 3960440"/>
              <a:gd name="connsiteY20" fmla="*/ 436907 h 3960000"/>
              <a:gd name="connsiteX21" fmla="*/ 3960440 w 3960440"/>
              <a:gd name="connsiteY21" fmla="*/ 3523093 h 3960000"/>
              <a:gd name="connsiteX22" fmla="*/ 3523533 w 3960440"/>
              <a:gd name="connsiteY22" fmla="*/ 3960000 h 3960000"/>
              <a:gd name="connsiteX23" fmla="*/ 436907 w 3960440"/>
              <a:gd name="connsiteY23" fmla="*/ 3960000 h 3960000"/>
              <a:gd name="connsiteX24" fmla="*/ 0 w 3960440"/>
              <a:gd name="connsiteY24" fmla="*/ 3523093 h 3960000"/>
              <a:gd name="connsiteX25" fmla="*/ 0 w 3960440"/>
              <a:gd name="connsiteY25" fmla="*/ 436907 h 3960000"/>
              <a:gd name="connsiteX26" fmla="*/ 436907 w 3960440"/>
              <a:gd name="connsiteY26"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234998 w 3960440"/>
              <a:gd name="connsiteY4" fmla="*/ 1431771 h 3960000"/>
              <a:gd name="connsiteX5" fmla="*/ 2217373 w 3960440"/>
              <a:gd name="connsiteY5" fmla="*/ 891303 h 3960000"/>
              <a:gd name="connsiteX6" fmla="*/ 2783502 w 3960440"/>
              <a:gd name="connsiteY6" fmla="*/ 1606823 h 3960000"/>
              <a:gd name="connsiteX7" fmla="*/ 2456028 w 3960440"/>
              <a:gd name="connsiteY7" fmla="*/ 2225955 h 3960000"/>
              <a:gd name="connsiteX8" fmla="*/ 2026974 w 3960440"/>
              <a:gd name="connsiteY8" fmla="*/ 2018938 h 3960000"/>
              <a:gd name="connsiteX9" fmla="*/ 2135727 w 3960440"/>
              <a:gd name="connsiteY9" fmla="*/ 1554876 h 3960000"/>
              <a:gd name="connsiteX10" fmla="*/ 1915898 w 3960440"/>
              <a:gd name="connsiteY10" fmla="*/ 1219889 h 3960000"/>
              <a:gd name="connsiteX11" fmla="*/ 1589196 w 3960440"/>
              <a:gd name="connsiteY11" fmla="*/ 1434803 h 3960000"/>
              <a:gd name="connsiteX12" fmla="*/ 1574511 w 3960440"/>
              <a:gd name="connsiteY12" fmla="*/ 1939931 h 3960000"/>
              <a:gd name="connsiteX13" fmla="*/ 1339611 w 3960440"/>
              <a:gd name="connsiteY13" fmla="*/ 3487664 h 3960000"/>
              <a:gd name="connsiteX14" fmla="*/ 1887692 w 3960440"/>
              <a:gd name="connsiteY14" fmla="*/ 2422431 h 3960000"/>
              <a:gd name="connsiteX15" fmla="*/ 2336342 w 3960440"/>
              <a:gd name="connsiteY15" fmla="*/ 2720202 h 3960000"/>
              <a:gd name="connsiteX16" fmla="*/ 3176454 w 3960440"/>
              <a:gd name="connsiteY16" fmla="*/ 1627140 h 3960000"/>
              <a:gd name="connsiteX17" fmla="*/ 1979373 w 3960440"/>
              <a:gd name="connsiteY17" fmla="*/ 472350 h 3960000"/>
              <a:gd name="connsiteX18" fmla="*/ 436907 w 3960440"/>
              <a:gd name="connsiteY18" fmla="*/ 0 h 3960000"/>
              <a:gd name="connsiteX19" fmla="*/ 3523533 w 3960440"/>
              <a:gd name="connsiteY19" fmla="*/ 0 h 3960000"/>
              <a:gd name="connsiteX20" fmla="*/ 3960440 w 3960440"/>
              <a:gd name="connsiteY20" fmla="*/ 436907 h 3960000"/>
              <a:gd name="connsiteX21" fmla="*/ 3960440 w 3960440"/>
              <a:gd name="connsiteY21" fmla="*/ 3523093 h 3960000"/>
              <a:gd name="connsiteX22" fmla="*/ 3523533 w 3960440"/>
              <a:gd name="connsiteY22" fmla="*/ 3960000 h 3960000"/>
              <a:gd name="connsiteX23" fmla="*/ 436907 w 3960440"/>
              <a:gd name="connsiteY23" fmla="*/ 3960000 h 3960000"/>
              <a:gd name="connsiteX24" fmla="*/ 0 w 3960440"/>
              <a:gd name="connsiteY24" fmla="*/ 3523093 h 3960000"/>
              <a:gd name="connsiteX25" fmla="*/ 0 w 3960440"/>
              <a:gd name="connsiteY25" fmla="*/ 436907 h 3960000"/>
              <a:gd name="connsiteX26" fmla="*/ 436907 w 3960440"/>
              <a:gd name="connsiteY26"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328015 w 3960440"/>
              <a:gd name="connsiteY3" fmla="*/ 1812920 h 3960000"/>
              <a:gd name="connsiteX4" fmla="*/ 1234998 w 3960440"/>
              <a:gd name="connsiteY4" fmla="*/ 1431771 h 3960000"/>
              <a:gd name="connsiteX5" fmla="*/ 2217373 w 3960440"/>
              <a:gd name="connsiteY5" fmla="*/ 891303 h 3960000"/>
              <a:gd name="connsiteX6" fmla="*/ 2783502 w 3960440"/>
              <a:gd name="connsiteY6" fmla="*/ 1606823 h 3960000"/>
              <a:gd name="connsiteX7" fmla="*/ 2456028 w 3960440"/>
              <a:gd name="connsiteY7" fmla="*/ 2225955 h 3960000"/>
              <a:gd name="connsiteX8" fmla="*/ 2026974 w 3960440"/>
              <a:gd name="connsiteY8" fmla="*/ 2018938 h 3960000"/>
              <a:gd name="connsiteX9" fmla="*/ 2135727 w 3960440"/>
              <a:gd name="connsiteY9" fmla="*/ 1554876 h 3960000"/>
              <a:gd name="connsiteX10" fmla="*/ 1915898 w 3960440"/>
              <a:gd name="connsiteY10" fmla="*/ 1219889 h 3960000"/>
              <a:gd name="connsiteX11" fmla="*/ 1589196 w 3960440"/>
              <a:gd name="connsiteY11" fmla="*/ 1434803 h 3960000"/>
              <a:gd name="connsiteX12" fmla="*/ 1574511 w 3960440"/>
              <a:gd name="connsiteY12" fmla="*/ 1939931 h 3960000"/>
              <a:gd name="connsiteX13" fmla="*/ 1339611 w 3960440"/>
              <a:gd name="connsiteY13" fmla="*/ 3487664 h 3960000"/>
              <a:gd name="connsiteX14" fmla="*/ 1887692 w 3960440"/>
              <a:gd name="connsiteY14" fmla="*/ 2422431 h 3960000"/>
              <a:gd name="connsiteX15" fmla="*/ 2336342 w 3960440"/>
              <a:gd name="connsiteY15" fmla="*/ 2720202 h 3960000"/>
              <a:gd name="connsiteX16" fmla="*/ 3176454 w 3960440"/>
              <a:gd name="connsiteY16" fmla="*/ 1627140 h 3960000"/>
              <a:gd name="connsiteX17" fmla="*/ 1979373 w 3960440"/>
              <a:gd name="connsiteY17" fmla="*/ 472350 h 3960000"/>
              <a:gd name="connsiteX18" fmla="*/ 436907 w 3960440"/>
              <a:gd name="connsiteY18" fmla="*/ 0 h 3960000"/>
              <a:gd name="connsiteX19" fmla="*/ 3523533 w 3960440"/>
              <a:gd name="connsiteY19" fmla="*/ 0 h 3960000"/>
              <a:gd name="connsiteX20" fmla="*/ 3960440 w 3960440"/>
              <a:gd name="connsiteY20" fmla="*/ 436907 h 3960000"/>
              <a:gd name="connsiteX21" fmla="*/ 3960440 w 3960440"/>
              <a:gd name="connsiteY21" fmla="*/ 3523093 h 3960000"/>
              <a:gd name="connsiteX22" fmla="*/ 3523533 w 3960440"/>
              <a:gd name="connsiteY22" fmla="*/ 3960000 h 3960000"/>
              <a:gd name="connsiteX23" fmla="*/ 436907 w 3960440"/>
              <a:gd name="connsiteY23" fmla="*/ 3960000 h 3960000"/>
              <a:gd name="connsiteX24" fmla="*/ 0 w 3960440"/>
              <a:gd name="connsiteY24" fmla="*/ 3523093 h 3960000"/>
              <a:gd name="connsiteX25" fmla="*/ 0 w 3960440"/>
              <a:gd name="connsiteY25" fmla="*/ 436907 h 3960000"/>
              <a:gd name="connsiteX26" fmla="*/ 436907 w 3960440"/>
              <a:gd name="connsiteY26"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328015 w 3960440"/>
              <a:gd name="connsiteY3" fmla="*/ 1812920 h 3960000"/>
              <a:gd name="connsiteX4" fmla="*/ 1234998 w 3960440"/>
              <a:gd name="connsiteY4" fmla="*/ 1431771 h 3960000"/>
              <a:gd name="connsiteX5" fmla="*/ 2217373 w 3960440"/>
              <a:gd name="connsiteY5" fmla="*/ 891303 h 3960000"/>
              <a:gd name="connsiteX6" fmla="*/ 2783502 w 3960440"/>
              <a:gd name="connsiteY6" fmla="*/ 1606823 h 3960000"/>
              <a:gd name="connsiteX7" fmla="*/ 2456028 w 3960440"/>
              <a:gd name="connsiteY7" fmla="*/ 2225955 h 3960000"/>
              <a:gd name="connsiteX8" fmla="*/ 2026974 w 3960440"/>
              <a:gd name="connsiteY8" fmla="*/ 2018938 h 3960000"/>
              <a:gd name="connsiteX9" fmla="*/ 2135727 w 3960440"/>
              <a:gd name="connsiteY9" fmla="*/ 1554876 h 3960000"/>
              <a:gd name="connsiteX10" fmla="*/ 1915898 w 3960440"/>
              <a:gd name="connsiteY10" fmla="*/ 1219889 h 3960000"/>
              <a:gd name="connsiteX11" fmla="*/ 1589196 w 3960440"/>
              <a:gd name="connsiteY11" fmla="*/ 1434803 h 3960000"/>
              <a:gd name="connsiteX12" fmla="*/ 1574511 w 3960440"/>
              <a:gd name="connsiteY12" fmla="*/ 1939931 h 3960000"/>
              <a:gd name="connsiteX13" fmla="*/ 1339611 w 3960440"/>
              <a:gd name="connsiteY13" fmla="*/ 3487664 h 3960000"/>
              <a:gd name="connsiteX14" fmla="*/ 1887692 w 3960440"/>
              <a:gd name="connsiteY14" fmla="*/ 2422431 h 3960000"/>
              <a:gd name="connsiteX15" fmla="*/ 2336342 w 3960440"/>
              <a:gd name="connsiteY15" fmla="*/ 2720202 h 3960000"/>
              <a:gd name="connsiteX16" fmla="*/ 3176454 w 3960440"/>
              <a:gd name="connsiteY16" fmla="*/ 1627140 h 3960000"/>
              <a:gd name="connsiteX17" fmla="*/ 1979373 w 3960440"/>
              <a:gd name="connsiteY17" fmla="*/ 472350 h 3960000"/>
              <a:gd name="connsiteX18" fmla="*/ 436907 w 3960440"/>
              <a:gd name="connsiteY18" fmla="*/ 0 h 3960000"/>
              <a:gd name="connsiteX19" fmla="*/ 3523533 w 3960440"/>
              <a:gd name="connsiteY19" fmla="*/ 0 h 3960000"/>
              <a:gd name="connsiteX20" fmla="*/ 3960440 w 3960440"/>
              <a:gd name="connsiteY20" fmla="*/ 436907 h 3960000"/>
              <a:gd name="connsiteX21" fmla="*/ 3960440 w 3960440"/>
              <a:gd name="connsiteY21" fmla="*/ 3523093 h 3960000"/>
              <a:gd name="connsiteX22" fmla="*/ 3523533 w 3960440"/>
              <a:gd name="connsiteY22" fmla="*/ 3960000 h 3960000"/>
              <a:gd name="connsiteX23" fmla="*/ 436907 w 3960440"/>
              <a:gd name="connsiteY23" fmla="*/ 3960000 h 3960000"/>
              <a:gd name="connsiteX24" fmla="*/ 0 w 3960440"/>
              <a:gd name="connsiteY24" fmla="*/ 3523093 h 3960000"/>
              <a:gd name="connsiteX25" fmla="*/ 0 w 3960440"/>
              <a:gd name="connsiteY25" fmla="*/ 436907 h 3960000"/>
              <a:gd name="connsiteX26" fmla="*/ 436907 w 3960440"/>
              <a:gd name="connsiteY26" fmla="*/ 0 h 39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960440" h="3960000">
                <a:moveTo>
                  <a:pt x="1979373" y="472350"/>
                </a:moveTo>
                <a:cubicBezTo>
                  <a:pt x="1228307" y="485871"/>
                  <a:pt x="850011" y="1078219"/>
                  <a:pt x="813783" y="1434034"/>
                </a:cubicBezTo>
                <a:cubicBezTo>
                  <a:pt x="787561" y="1781828"/>
                  <a:pt x="889690" y="2005359"/>
                  <a:pt x="1119009" y="2222584"/>
                </a:cubicBezTo>
                <a:cubicBezTo>
                  <a:pt x="1178964" y="2123026"/>
                  <a:pt x="1260199" y="1908547"/>
                  <a:pt x="1328015" y="1812920"/>
                </a:cubicBezTo>
                <a:cubicBezTo>
                  <a:pt x="1222115" y="1647651"/>
                  <a:pt x="1255483" y="1756375"/>
                  <a:pt x="1234998" y="1431771"/>
                </a:cubicBezTo>
                <a:cubicBezTo>
                  <a:pt x="1331609" y="922504"/>
                  <a:pt x="1719145" y="812633"/>
                  <a:pt x="2217373" y="891303"/>
                </a:cubicBezTo>
                <a:cubicBezTo>
                  <a:pt x="2693518" y="1016895"/>
                  <a:pt x="2787642" y="1344599"/>
                  <a:pt x="2783502" y="1606823"/>
                </a:cubicBezTo>
                <a:cubicBezTo>
                  <a:pt x="2771081" y="1743454"/>
                  <a:pt x="2679609" y="2064482"/>
                  <a:pt x="2456028" y="2225955"/>
                </a:cubicBezTo>
                <a:cubicBezTo>
                  <a:pt x="2192422" y="2399851"/>
                  <a:pt x="2004893" y="2209395"/>
                  <a:pt x="2026974" y="2018938"/>
                </a:cubicBezTo>
                <a:cubicBezTo>
                  <a:pt x="2072519" y="1810540"/>
                  <a:pt x="2086043" y="1754994"/>
                  <a:pt x="2135727" y="1554876"/>
                </a:cubicBezTo>
                <a:cubicBezTo>
                  <a:pt x="2195073" y="1382360"/>
                  <a:pt x="2084273" y="1259912"/>
                  <a:pt x="1915898" y="1219889"/>
                </a:cubicBezTo>
                <a:cubicBezTo>
                  <a:pt x="1750283" y="1186766"/>
                  <a:pt x="1626460" y="1331294"/>
                  <a:pt x="1589196" y="1434803"/>
                </a:cubicBezTo>
                <a:cubicBezTo>
                  <a:pt x="1499489" y="1732912"/>
                  <a:pt x="1614533" y="1824000"/>
                  <a:pt x="1574511" y="1939931"/>
                </a:cubicBezTo>
                <a:cubicBezTo>
                  <a:pt x="1332991" y="2671400"/>
                  <a:pt x="1220920" y="3468343"/>
                  <a:pt x="1339611" y="3487664"/>
                </a:cubicBezTo>
                <a:cubicBezTo>
                  <a:pt x="1434840" y="3497327"/>
                  <a:pt x="1730357" y="3129057"/>
                  <a:pt x="1887692" y="2422431"/>
                </a:cubicBezTo>
                <a:cubicBezTo>
                  <a:pt x="1985681" y="2531460"/>
                  <a:pt x="2093439" y="2747804"/>
                  <a:pt x="2336342" y="2720202"/>
                </a:cubicBezTo>
                <a:cubicBezTo>
                  <a:pt x="2693796" y="2666377"/>
                  <a:pt x="3092265" y="2401394"/>
                  <a:pt x="3176454" y="1627140"/>
                </a:cubicBezTo>
                <a:cubicBezTo>
                  <a:pt x="3254038" y="999456"/>
                  <a:pt x="2816023" y="430731"/>
                  <a:pt x="1979373" y="472350"/>
                </a:cubicBezTo>
                <a:close/>
                <a:moveTo>
                  <a:pt x="436907" y="0"/>
                </a:moveTo>
                <a:lnTo>
                  <a:pt x="3523533" y="0"/>
                </a:lnTo>
                <a:cubicBezTo>
                  <a:pt x="3764830" y="0"/>
                  <a:pt x="3960440" y="195610"/>
                  <a:pt x="3960440" y="436907"/>
                </a:cubicBezTo>
                <a:lnTo>
                  <a:pt x="3960440" y="3523093"/>
                </a:lnTo>
                <a:cubicBezTo>
                  <a:pt x="3960440" y="3764390"/>
                  <a:pt x="3764830" y="3960000"/>
                  <a:pt x="3523533" y="3960000"/>
                </a:cubicBezTo>
                <a:lnTo>
                  <a:pt x="436907" y="3960000"/>
                </a:lnTo>
                <a:cubicBezTo>
                  <a:pt x="195610" y="3960000"/>
                  <a:pt x="0" y="3764390"/>
                  <a:pt x="0" y="3523093"/>
                </a:cubicBezTo>
                <a:lnTo>
                  <a:pt x="0" y="436907"/>
                </a:lnTo>
                <a:cubicBezTo>
                  <a:pt x="0" y="195610"/>
                  <a:pt x="195610" y="0"/>
                  <a:pt x="43690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sp>
        <p:nvSpPr>
          <p:cNvPr id="40" name="Rounded Rectangle 8">
            <a:extLst>
              <a:ext uri="{FF2B5EF4-FFF2-40B4-BE49-F238E27FC236}">
                <a16:creationId xmlns:a16="http://schemas.microsoft.com/office/drawing/2014/main" id="{97542CC7-8662-43EF-AC65-2E16AB462F1F}"/>
              </a:ext>
            </a:extLst>
          </p:cNvPr>
          <p:cNvSpPr/>
          <p:nvPr/>
        </p:nvSpPr>
        <p:spPr>
          <a:xfrm>
            <a:off x="4653360" y="3758170"/>
            <a:ext cx="144473" cy="144457"/>
          </a:xfrm>
          <a:custGeom>
            <a:avLst/>
            <a:gdLst>
              <a:gd name="connsiteX0" fmla="*/ 554477 w 3888432"/>
              <a:gd name="connsiteY0" fmla="*/ 1512168 h 3960440"/>
              <a:gd name="connsiteX1" fmla="*/ 554477 w 3888432"/>
              <a:gd name="connsiteY1" fmla="*/ 3312368 h 3960440"/>
              <a:gd name="connsiteX2" fmla="*/ 1201638 w 3888432"/>
              <a:gd name="connsiteY2" fmla="*/ 3312368 h 3960440"/>
              <a:gd name="connsiteX3" fmla="*/ 1201638 w 3888432"/>
              <a:gd name="connsiteY3" fmla="*/ 1512168 h 3960440"/>
              <a:gd name="connsiteX4" fmla="*/ 554477 w 3888432"/>
              <a:gd name="connsiteY4" fmla="*/ 1512168 h 3960440"/>
              <a:gd name="connsiteX5" fmla="*/ 2688485 w 3888432"/>
              <a:gd name="connsiteY5" fmla="*/ 1475633 h 3960440"/>
              <a:gd name="connsiteX6" fmla="*/ 2136833 w 3888432"/>
              <a:gd name="connsiteY6" fmla="*/ 1785510 h 3960440"/>
              <a:gd name="connsiteX7" fmla="*/ 2136833 w 3888432"/>
              <a:gd name="connsiteY7" fmla="*/ 1510185 h 3960440"/>
              <a:gd name="connsiteX8" fmla="*/ 1489672 w 3888432"/>
              <a:gd name="connsiteY8" fmla="*/ 1510185 h 3960440"/>
              <a:gd name="connsiteX9" fmla="*/ 1489672 w 3888432"/>
              <a:gd name="connsiteY9" fmla="*/ 3310385 h 3960440"/>
              <a:gd name="connsiteX10" fmla="*/ 2136833 w 3888432"/>
              <a:gd name="connsiteY10" fmla="*/ 3310385 h 3960440"/>
              <a:gd name="connsiteX11" fmla="*/ 2136833 w 3888432"/>
              <a:gd name="connsiteY11" fmla="*/ 2084121 h 3960440"/>
              <a:gd name="connsiteX12" fmla="*/ 2673919 w 3888432"/>
              <a:gd name="connsiteY12" fmla="*/ 2138897 h 3960440"/>
              <a:gd name="connsiteX13" fmla="*/ 2679688 w 3888432"/>
              <a:gd name="connsiteY13" fmla="*/ 3312366 h 3960440"/>
              <a:gd name="connsiteX14" fmla="*/ 3326849 w 3888432"/>
              <a:gd name="connsiteY14" fmla="*/ 3312366 h 3960440"/>
              <a:gd name="connsiteX15" fmla="*/ 3333768 w 3888432"/>
              <a:gd name="connsiteY15" fmla="*/ 2128613 h 3960440"/>
              <a:gd name="connsiteX16" fmla="*/ 2840340 w 3888432"/>
              <a:gd name="connsiteY16" fmla="*/ 1479943 h 3960440"/>
              <a:gd name="connsiteX17" fmla="*/ 2688485 w 3888432"/>
              <a:gd name="connsiteY17" fmla="*/ 1475633 h 3960440"/>
              <a:gd name="connsiteX18" fmla="*/ 878058 w 3888432"/>
              <a:gd name="connsiteY18" fmla="*/ 648072 h 3960440"/>
              <a:gd name="connsiteX19" fmla="*/ 554477 w 3888432"/>
              <a:gd name="connsiteY19" fmla="*/ 971653 h 3960440"/>
              <a:gd name="connsiteX20" fmla="*/ 878058 w 3888432"/>
              <a:gd name="connsiteY20" fmla="*/ 1295234 h 3960440"/>
              <a:gd name="connsiteX21" fmla="*/ 1201639 w 3888432"/>
              <a:gd name="connsiteY21" fmla="*/ 971653 h 3960440"/>
              <a:gd name="connsiteX22" fmla="*/ 878058 w 3888432"/>
              <a:gd name="connsiteY22" fmla="*/ 648072 h 3960440"/>
              <a:gd name="connsiteX23" fmla="*/ 333511 w 3888432"/>
              <a:gd name="connsiteY23" fmla="*/ 0 h 3960440"/>
              <a:gd name="connsiteX24" fmla="*/ 3554921 w 3888432"/>
              <a:gd name="connsiteY24" fmla="*/ 0 h 3960440"/>
              <a:gd name="connsiteX25" fmla="*/ 3888432 w 3888432"/>
              <a:gd name="connsiteY25" fmla="*/ 333511 h 3960440"/>
              <a:gd name="connsiteX26" fmla="*/ 3888432 w 3888432"/>
              <a:gd name="connsiteY26" fmla="*/ 3626929 h 3960440"/>
              <a:gd name="connsiteX27" fmla="*/ 3554921 w 3888432"/>
              <a:gd name="connsiteY27" fmla="*/ 3960440 h 3960440"/>
              <a:gd name="connsiteX28" fmla="*/ 333511 w 3888432"/>
              <a:gd name="connsiteY28" fmla="*/ 3960440 h 3960440"/>
              <a:gd name="connsiteX29" fmla="*/ 0 w 3888432"/>
              <a:gd name="connsiteY29" fmla="*/ 3626929 h 3960440"/>
              <a:gd name="connsiteX30" fmla="*/ 0 w 3888432"/>
              <a:gd name="connsiteY30" fmla="*/ 333511 h 3960440"/>
              <a:gd name="connsiteX31" fmla="*/ 333511 w 3888432"/>
              <a:gd name="connsiteY31" fmla="*/ 0 h 3960440"/>
              <a:gd name="connsiteX0" fmla="*/ 554477 w 3888432"/>
              <a:gd name="connsiteY0" fmla="*/ 1512168 h 3960440"/>
              <a:gd name="connsiteX1" fmla="*/ 554477 w 3888432"/>
              <a:gd name="connsiteY1" fmla="*/ 3312368 h 3960440"/>
              <a:gd name="connsiteX2" fmla="*/ 1201638 w 3888432"/>
              <a:gd name="connsiteY2" fmla="*/ 3312368 h 3960440"/>
              <a:gd name="connsiteX3" fmla="*/ 1201638 w 3888432"/>
              <a:gd name="connsiteY3" fmla="*/ 1512168 h 3960440"/>
              <a:gd name="connsiteX4" fmla="*/ 554477 w 3888432"/>
              <a:gd name="connsiteY4" fmla="*/ 1512168 h 3960440"/>
              <a:gd name="connsiteX5" fmla="*/ 2840340 w 3888432"/>
              <a:gd name="connsiteY5" fmla="*/ 1479943 h 3960440"/>
              <a:gd name="connsiteX6" fmla="*/ 2136833 w 3888432"/>
              <a:gd name="connsiteY6" fmla="*/ 1785510 h 3960440"/>
              <a:gd name="connsiteX7" fmla="*/ 2136833 w 3888432"/>
              <a:gd name="connsiteY7" fmla="*/ 1510185 h 3960440"/>
              <a:gd name="connsiteX8" fmla="*/ 1489672 w 3888432"/>
              <a:gd name="connsiteY8" fmla="*/ 1510185 h 3960440"/>
              <a:gd name="connsiteX9" fmla="*/ 1489672 w 3888432"/>
              <a:gd name="connsiteY9" fmla="*/ 3310385 h 3960440"/>
              <a:gd name="connsiteX10" fmla="*/ 2136833 w 3888432"/>
              <a:gd name="connsiteY10" fmla="*/ 3310385 h 3960440"/>
              <a:gd name="connsiteX11" fmla="*/ 2136833 w 3888432"/>
              <a:gd name="connsiteY11" fmla="*/ 2084121 h 3960440"/>
              <a:gd name="connsiteX12" fmla="*/ 2673919 w 3888432"/>
              <a:gd name="connsiteY12" fmla="*/ 2138897 h 3960440"/>
              <a:gd name="connsiteX13" fmla="*/ 2679688 w 3888432"/>
              <a:gd name="connsiteY13" fmla="*/ 3312366 h 3960440"/>
              <a:gd name="connsiteX14" fmla="*/ 3326849 w 3888432"/>
              <a:gd name="connsiteY14" fmla="*/ 3312366 h 3960440"/>
              <a:gd name="connsiteX15" fmla="*/ 3333768 w 3888432"/>
              <a:gd name="connsiteY15" fmla="*/ 2128613 h 3960440"/>
              <a:gd name="connsiteX16" fmla="*/ 2840340 w 3888432"/>
              <a:gd name="connsiteY16" fmla="*/ 1479943 h 3960440"/>
              <a:gd name="connsiteX17" fmla="*/ 878058 w 3888432"/>
              <a:gd name="connsiteY17" fmla="*/ 648072 h 3960440"/>
              <a:gd name="connsiteX18" fmla="*/ 554477 w 3888432"/>
              <a:gd name="connsiteY18" fmla="*/ 971653 h 3960440"/>
              <a:gd name="connsiteX19" fmla="*/ 878058 w 3888432"/>
              <a:gd name="connsiteY19" fmla="*/ 1295234 h 3960440"/>
              <a:gd name="connsiteX20" fmla="*/ 1201639 w 3888432"/>
              <a:gd name="connsiteY20" fmla="*/ 971653 h 3960440"/>
              <a:gd name="connsiteX21" fmla="*/ 878058 w 3888432"/>
              <a:gd name="connsiteY21" fmla="*/ 648072 h 3960440"/>
              <a:gd name="connsiteX22" fmla="*/ 333511 w 3888432"/>
              <a:gd name="connsiteY22" fmla="*/ 0 h 3960440"/>
              <a:gd name="connsiteX23" fmla="*/ 3554921 w 3888432"/>
              <a:gd name="connsiteY23" fmla="*/ 0 h 3960440"/>
              <a:gd name="connsiteX24" fmla="*/ 3888432 w 3888432"/>
              <a:gd name="connsiteY24" fmla="*/ 333511 h 3960440"/>
              <a:gd name="connsiteX25" fmla="*/ 3888432 w 3888432"/>
              <a:gd name="connsiteY25" fmla="*/ 3626929 h 3960440"/>
              <a:gd name="connsiteX26" fmla="*/ 3554921 w 3888432"/>
              <a:gd name="connsiteY26" fmla="*/ 3960440 h 3960440"/>
              <a:gd name="connsiteX27" fmla="*/ 333511 w 3888432"/>
              <a:gd name="connsiteY27" fmla="*/ 3960440 h 3960440"/>
              <a:gd name="connsiteX28" fmla="*/ 0 w 3888432"/>
              <a:gd name="connsiteY28" fmla="*/ 3626929 h 3960440"/>
              <a:gd name="connsiteX29" fmla="*/ 0 w 3888432"/>
              <a:gd name="connsiteY29" fmla="*/ 333511 h 3960440"/>
              <a:gd name="connsiteX30" fmla="*/ 333511 w 3888432"/>
              <a:gd name="connsiteY30" fmla="*/ 0 h 3960440"/>
              <a:gd name="connsiteX0" fmla="*/ 554477 w 3888432"/>
              <a:gd name="connsiteY0" fmla="*/ 1512168 h 3960440"/>
              <a:gd name="connsiteX1" fmla="*/ 554477 w 3888432"/>
              <a:gd name="connsiteY1" fmla="*/ 3312368 h 3960440"/>
              <a:gd name="connsiteX2" fmla="*/ 1201638 w 3888432"/>
              <a:gd name="connsiteY2" fmla="*/ 3312368 h 3960440"/>
              <a:gd name="connsiteX3" fmla="*/ 1201638 w 3888432"/>
              <a:gd name="connsiteY3" fmla="*/ 1512168 h 3960440"/>
              <a:gd name="connsiteX4" fmla="*/ 554477 w 3888432"/>
              <a:gd name="connsiteY4" fmla="*/ 1512168 h 3960440"/>
              <a:gd name="connsiteX5" fmla="*/ 2840340 w 3888432"/>
              <a:gd name="connsiteY5" fmla="*/ 1479943 h 3960440"/>
              <a:gd name="connsiteX6" fmla="*/ 2136833 w 3888432"/>
              <a:gd name="connsiteY6" fmla="*/ 1785510 h 3960440"/>
              <a:gd name="connsiteX7" fmla="*/ 2136833 w 3888432"/>
              <a:gd name="connsiteY7" fmla="*/ 1510185 h 3960440"/>
              <a:gd name="connsiteX8" fmla="*/ 1489672 w 3888432"/>
              <a:gd name="connsiteY8" fmla="*/ 1510185 h 3960440"/>
              <a:gd name="connsiteX9" fmla="*/ 1489672 w 3888432"/>
              <a:gd name="connsiteY9" fmla="*/ 3310385 h 3960440"/>
              <a:gd name="connsiteX10" fmla="*/ 2136833 w 3888432"/>
              <a:gd name="connsiteY10" fmla="*/ 3310385 h 3960440"/>
              <a:gd name="connsiteX11" fmla="*/ 2136833 w 3888432"/>
              <a:gd name="connsiteY11" fmla="*/ 2084121 h 3960440"/>
              <a:gd name="connsiteX12" fmla="*/ 2673919 w 3888432"/>
              <a:gd name="connsiteY12" fmla="*/ 2138897 h 3960440"/>
              <a:gd name="connsiteX13" fmla="*/ 2679688 w 3888432"/>
              <a:gd name="connsiteY13" fmla="*/ 3312366 h 3960440"/>
              <a:gd name="connsiteX14" fmla="*/ 3326849 w 3888432"/>
              <a:gd name="connsiteY14" fmla="*/ 3312366 h 3960440"/>
              <a:gd name="connsiteX15" fmla="*/ 3333768 w 3888432"/>
              <a:gd name="connsiteY15" fmla="*/ 2128613 h 3960440"/>
              <a:gd name="connsiteX16" fmla="*/ 2840340 w 3888432"/>
              <a:gd name="connsiteY16" fmla="*/ 1479943 h 3960440"/>
              <a:gd name="connsiteX17" fmla="*/ 878058 w 3888432"/>
              <a:gd name="connsiteY17" fmla="*/ 648072 h 3960440"/>
              <a:gd name="connsiteX18" fmla="*/ 554477 w 3888432"/>
              <a:gd name="connsiteY18" fmla="*/ 971653 h 3960440"/>
              <a:gd name="connsiteX19" fmla="*/ 878058 w 3888432"/>
              <a:gd name="connsiteY19" fmla="*/ 1295234 h 3960440"/>
              <a:gd name="connsiteX20" fmla="*/ 1201639 w 3888432"/>
              <a:gd name="connsiteY20" fmla="*/ 971653 h 3960440"/>
              <a:gd name="connsiteX21" fmla="*/ 878058 w 3888432"/>
              <a:gd name="connsiteY21" fmla="*/ 648072 h 3960440"/>
              <a:gd name="connsiteX22" fmla="*/ 333511 w 3888432"/>
              <a:gd name="connsiteY22" fmla="*/ 0 h 3960440"/>
              <a:gd name="connsiteX23" fmla="*/ 3554921 w 3888432"/>
              <a:gd name="connsiteY23" fmla="*/ 0 h 3960440"/>
              <a:gd name="connsiteX24" fmla="*/ 3888432 w 3888432"/>
              <a:gd name="connsiteY24" fmla="*/ 333511 h 3960440"/>
              <a:gd name="connsiteX25" fmla="*/ 3888432 w 3888432"/>
              <a:gd name="connsiteY25" fmla="*/ 3626929 h 3960440"/>
              <a:gd name="connsiteX26" fmla="*/ 3554921 w 3888432"/>
              <a:gd name="connsiteY26" fmla="*/ 3960440 h 3960440"/>
              <a:gd name="connsiteX27" fmla="*/ 333511 w 3888432"/>
              <a:gd name="connsiteY27" fmla="*/ 3960440 h 3960440"/>
              <a:gd name="connsiteX28" fmla="*/ 0 w 3888432"/>
              <a:gd name="connsiteY28" fmla="*/ 3626929 h 3960440"/>
              <a:gd name="connsiteX29" fmla="*/ 0 w 3888432"/>
              <a:gd name="connsiteY29" fmla="*/ 333511 h 3960440"/>
              <a:gd name="connsiteX30" fmla="*/ 333511 w 3888432"/>
              <a:gd name="connsiteY30" fmla="*/ 0 h 3960440"/>
              <a:gd name="connsiteX0" fmla="*/ 554477 w 3888432"/>
              <a:gd name="connsiteY0" fmla="*/ 1512168 h 3960440"/>
              <a:gd name="connsiteX1" fmla="*/ 554477 w 3888432"/>
              <a:gd name="connsiteY1" fmla="*/ 3312368 h 3960440"/>
              <a:gd name="connsiteX2" fmla="*/ 1201638 w 3888432"/>
              <a:gd name="connsiteY2" fmla="*/ 3312368 h 3960440"/>
              <a:gd name="connsiteX3" fmla="*/ 1201638 w 3888432"/>
              <a:gd name="connsiteY3" fmla="*/ 1512168 h 3960440"/>
              <a:gd name="connsiteX4" fmla="*/ 554477 w 3888432"/>
              <a:gd name="connsiteY4" fmla="*/ 1512168 h 3960440"/>
              <a:gd name="connsiteX5" fmla="*/ 2840340 w 3888432"/>
              <a:gd name="connsiteY5" fmla="*/ 1479943 h 3960440"/>
              <a:gd name="connsiteX6" fmla="*/ 2136833 w 3888432"/>
              <a:gd name="connsiteY6" fmla="*/ 1785510 h 3960440"/>
              <a:gd name="connsiteX7" fmla="*/ 2136833 w 3888432"/>
              <a:gd name="connsiteY7" fmla="*/ 1510185 h 3960440"/>
              <a:gd name="connsiteX8" fmla="*/ 1489672 w 3888432"/>
              <a:gd name="connsiteY8" fmla="*/ 1510185 h 3960440"/>
              <a:gd name="connsiteX9" fmla="*/ 1489672 w 3888432"/>
              <a:gd name="connsiteY9" fmla="*/ 3310385 h 3960440"/>
              <a:gd name="connsiteX10" fmla="*/ 2136833 w 3888432"/>
              <a:gd name="connsiteY10" fmla="*/ 3310385 h 3960440"/>
              <a:gd name="connsiteX11" fmla="*/ 2136833 w 3888432"/>
              <a:gd name="connsiteY11" fmla="*/ 2084121 h 3960440"/>
              <a:gd name="connsiteX12" fmla="*/ 2673919 w 3888432"/>
              <a:gd name="connsiteY12" fmla="*/ 2138897 h 3960440"/>
              <a:gd name="connsiteX13" fmla="*/ 2679688 w 3888432"/>
              <a:gd name="connsiteY13" fmla="*/ 3312366 h 3960440"/>
              <a:gd name="connsiteX14" fmla="*/ 3326849 w 3888432"/>
              <a:gd name="connsiteY14" fmla="*/ 3312366 h 3960440"/>
              <a:gd name="connsiteX15" fmla="*/ 3333768 w 3888432"/>
              <a:gd name="connsiteY15" fmla="*/ 2128613 h 3960440"/>
              <a:gd name="connsiteX16" fmla="*/ 2840340 w 3888432"/>
              <a:gd name="connsiteY16" fmla="*/ 1479943 h 3960440"/>
              <a:gd name="connsiteX17" fmla="*/ 878058 w 3888432"/>
              <a:gd name="connsiteY17" fmla="*/ 648072 h 3960440"/>
              <a:gd name="connsiteX18" fmla="*/ 554477 w 3888432"/>
              <a:gd name="connsiteY18" fmla="*/ 971653 h 3960440"/>
              <a:gd name="connsiteX19" fmla="*/ 878058 w 3888432"/>
              <a:gd name="connsiteY19" fmla="*/ 1295234 h 3960440"/>
              <a:gd name="connsiteX20" fmla="*/ 1201639 w 3888432"/>
              <a:gd name="connsiteY20" fmla="*/ 971653 h 3960440"/>
              <a:gd name="connsiteX21" fmla="*/ 878058 w 3888432"/>
              <a:gd name="connsiteY21" fmla="*/ 648072 h 3960440"/>
              <a:gd name="connsiteX22" fmla="*/ 333511 w 3888432"/>
              <a:gd name="connsiteY22" fmla="*/ 0 h 3960440"/>
              <a:gd name="connsiteX23" fmla="*/ 3554921 w 3888432"/>
              <a:gd name="connsiteY23" fmla="*/ 0 h 3960440"/>
              <a:gd name="connsiteX24" fmla="*/ 3888432 w 3888432"/>
              <a:gd name="connsiteY24" fmla="*/ 333511 h 3960440"/>
              <a:gd name="connsiteX25" fmla="*/ 3888432 w 3888432"/>
              <a:gd name="connsiteY25" fmla="*/ 3626929 h 3960440"/>
              <a:gd name="connsiteX26" fmla="*/ 3554921 w 3888432"/>
              <a:gd name="connsiteY26" fmla="*/ 3960440 h 3960440"/>
              <a:gd name="connsiteX27" fmla="*/ 333511 w 3888432"/>
              <a:gd name="connsiteY27" fmla="*/ 3960440 h 3960440"/>
              <a:gd name="connsiteX28" fmla="*/ 0 w 3888432"/>
              <a:gd name="connsiteY28" fmla="*/ 3626929 h 3960440"/>
              <a:gd name="connsiteX29" fmla="*/ 0 w 3888432"/>
              <a:gd name="connsiteY29" fmla="*/ 333511 h 3960440"/>
              <a:gd name="connsiteX30" fmla="*/ 333511 w 3888432"/>
              <a:gd name="connsiteY30" fmla="*/ 0 h 3960440"/>
              <a:gd name="connsiteX0" fmla="*/ 554477 w 3888432"/>
              <a:gd name="connsiteY0" fmla="*/ 1512168 h 3960440"/>
              <a:gd name="connsiteX1" fmla="*/ 554477 w 3888432"/>
              <a:gd name="connsiteY1" fmla="*/ 3312368 h 3960440"/>
              <a:gd name="connsiteX2" fmla="*/ 1201638 w 3888432"/>
              <a:gd name="connsiteY2" fmla="*/ 3312368 h 3960440"/>
              <a:gd name="connsiteX3" fmla="*/ 1201638 w 3888432"/>
              <a:gd name="connsiteY3" fmla="*/ 1512168 h 3960440"/>
              <a:gd name="connsiteX4" fmla="*/ 554477 w 3888432"/>
              <a:gd name="connsiteY4" fmla="*/ 1512168 h 3960440"/>
              <a:gd name="connsiteX5" fmla="*/ 2840340 w 3888432"/>
              <a:gd name="connsiteY5" fmla="*/ 1479943 h 3960440"/>
              <a:gd name="connsiteX6" fmla="*/ 2136833 w 3888432"/>
              <a:gd name="connsiteY6" fmla="*/ 1785510 h 3960440"/>
              <a:gd name="connsiteX7" fmla="*/ 2136833 w 3888432"/>
              <a:gd name="connsiteY7" fmla="*/ 1510185 h 3960440"/>
              <a:gd name="connsiteX8" fmla="*/ 1489672 w 3888432"/>
              <a:gd name="connsiteY8" fmla="*/ 1510185 h 3960440"/>
              <a:gd name="connsiteX9" fmla="*/ 1489672 w 3888432"/>
              <a:gd name="connsiteY9" fmla="*/ 3310385 h 3960440"/>
              <a:gd name="connsiteX10" fmla="*/ 2136833 w 3888432"/>
              <a:gd name="connsiteY10" fmla="*/ 3310385 h 3960440"/>
              <a:gd name="connsiteX11" fmla="*/ 2136833 w 3888432"/>
              <a:gd name="connsiteY11" fmla="*/ 2084121 h 3960440"/>
              <a:gd name="connsiteX12" fmla="*/ 2673919 w 3888432"/>
              <a:gd name="connsiteY12" fmla="*/ 2138897 h 3960440"/>
              <a:gd name="connsiteX13" fmla="*/ 2679688 w 3888432"/>
              <a:gd name="connsiteY13" fmla="*/ 3312366 h 3960440"/>
              <a:gd name="connsiteX14" fmla="*/ 3326849 w 3888432"/>
              <a:gd name="connsiteY14" fmla="*/ 3312366 h 3960440"/>
              <a:gd name="connsiteX15" fmla="*/ 3333768 w 3888432"/>
              <a:gd name="connsiteY15" fmla="*/ 2128613 h 3960440"/>
              <a:gd name="connsiteX16" fmla="*/ 2840340 w 3888432"/>
              <a:gd name="connsiteY16" fmla="*/ 1479943 h 3960440"/>
              <a:gd name="connsiteX17" fmla="*/ 878058 w 3888432"/>
              <a:gd name="connsiteY17" fmla="*/ 648072 h 3960440"/>
              <a:gd name="connsiteX18" fmla="*/ 554477 w 3888432"/>
              <a:gd name="connsiteY18" fmla="*/ 971653 h 3960440"/>
              <a:gd name="connsiteX19" fmla="*/ 878058 w 3888432"/>
              <a:gd name="connsiteY19" fmla="*/ 1295234 h 3960440"/>
              <a:gd name="connsiteX20" fmla="*/ 1201639 w 3888432"/>
              <a:gd name="connsiteY20" fmla="*/ 971653 h 3960440"/>
              <a:gd name="connsiteX21" fmla="*/ 878058 w 3888432"/>
              <a:gd name="connsiteY21" fmla="*/ 648072 h 3960440"/>
              <a:gd name="connsiteX22" fmla="*/ 333511 w 3888432"/>
              <a:gd name="connsiteY22" fmla="*/ 0 h 3960440"/>
              <a:gd name="connsiteX23" fmla="*/ 3554921 w 3888432"/>
              <a:gd name="connsiteY23" fmla="*/ 0 h 3960440"/>
              <a:gd name="connsiteX24" fmla="*/ 3888432 w 3888432"/>
              <a:gd name="connsiteY24" fmla="*/ 333511 h 3960440"/>
              <a:gd name="connsiteX25" fmla="*/ 3888432 w 3888432"/>
              <a:gd name="connsiteY25" fmla="*/ 3626929 h 3960440"/>
              <a:gd name="connsiteX26" fmla="*/ 3554921 w 3888432"/>
              <a:gd name="connsiteY26" fmla="*/ 3960440 h 3960440"/>
              <a:gd name="connsiteX27" fmla="*/ 333511 w 3888432"/>
              <a:gd name="connsiteY27" fmla="*/ 3960440 h 3960440"/>
              <a:gd name="connsiteX28" fmla="*/ 0 w 3888432"/>
              <a:gd name="connsiteY28" fmla="*/ 3626929 h 3960440"/>
              <a:gd name="connsiteX29" fmla="*/ 0 w 3888432"/>
              <a:gd name="connsiteY29" fmla="*/ 333511 h 3960440"/>
              <a:gd name="connsiteX30" fmla="*/ 333511 w 3888432"/>
              <a:gd name="connsiteY30" fmla="*/ 0 h 3960440"/>
              <a:gd name="connsiteX0" fmla="*/ 554477 w 3888432"/>
              <a:gd name="connsiteY0" fmla="*/ 1512168 h 3960440"/>
              <a:gd name="connsiteX1" fmla="*/ 554477 w 3888432"/>
              <a:gd name="connsiteY1" fmla="*/ 3312368 h 3960440"/>
              <a:gd name="connsiteX2" fmla="*/ 1201638 w 3888432"/>
              <a:gd name="connsiteY2" fmla="*/ 3312368 h 3960440"/>
              <a:gd name="connsiteX3" fmla="*/ 1201638 w 3888432"/>
              <a:gd name="connsiteY3" fmla="*/ 1512168 h 3960440"/>
              <a:gd name="connsiteX4" fmla="*/ 554477 w 3888432"/>
              <a:gd name="connsiteY4" fmla="*/ 1512168 h 3960440"/>
              <a:gd name="connsiteX5" fmla="*/ 2840340 w 3888432"/>
              <a:gd name="connsiteY5" fmla="*/ 1479943 h 3960440"/>
              <a:gd name="connsiteX6" fmla="*/ 2136833 w 3888432"/>
              <a:gd name="connsiteY6" fmla="*/ 1785510 h 3960440"/>
              <a:gd name="connsiteX7" fmla="*/ 2136833 w 3888432"/>
              <a:gd name="connsiteY7" fmla="*/ 1510185 h 3960440"/>
              <a:gd name="connsiteX8" fmla="*/ 1489672 w 3888432"/>
              <a:gd name="connsiteY8" fmla="*/ 1510185 h 3960440"/>
              <a:gd name="connsiteX9" fmla="*/ 1489672 w 3888432"/>
              <a:gd name="connsiteY9" fmla="*/ 3310385 h 3960440"/>
              <a:gd name="connsiteX10" fmla="*/ 2136833 w 3888432"/>
              <a:gd name="connsiteY10" fmla="*/ 3310385 h 3960440"/>
              <a:gd name="connsiteX11" fmla="*/ 2136833 w 3888432"/>
              <a:gd name="connsiteY11" fmla="*/ 2084121 h 3960440"/>
              <a:gd name="connsiteX12" fmla="*/ 2673919 w 3888432"/>
              <a:gd name="connsiteY12" fmla="*/ 2138897 h 3960440"/>
              <a:gd name="connsiteX13" fmla="*/ 2679688 w 3888432"/>
              <a:gd name="connsiteY13" fmla="*/ 3312366 h 3960440"/>
              <a:gd name="connsiteX14" fmla="*/ 3326849 w 3888432"/>
              <a:gd name="connsiteY14" fmla="*/ 3312366 h 3960440"/>
              <a:gd name="connsiteX15" fmla="*/ 3333768 w 3888432"/>
              <a:gd name="connsiteY15" fmla="*/ 2128613 h 3960440"/>
              <a:gd name="connsiteX16" fmla="*/ 2840340 w 3888432"/>
              <a:gd name="connsiteY16" fmla="*/ 1479943 h 3960440"/>
              <a:gd name="connsiteX17" fmla="*/ 878058 w 3888432"/>
              <a:gd name="connsiteY17" fmla="*/ 648072 h 3960440"/>
              <a:gd name="connsiteX18" fmla="*/ 554477 w 3888432"/>
              <a:gd name="connsiteY18" fmla="*/ 971653 h 3960440"/>
              <a:gd name="connsiteX19" fmla="*/ 878058 w 3888432"/>
              <a:gd name="connsiteY19" fmla="*/ 1295234 h 3960440"/>
              <a:gd name="connsiteX20" fmla="*/ 1201639 w 3888432"/>
              <a:gd name="connsiteY20" fmla="*/ 971653 h 3960440"/>
              <a:gd name="connsiteX21" fmla="*/ 878058 w 3888432"/>
              <a:gd name="connsiteY21" fmla="*/ 648072 h 3960440"/>
              <a:gd name="connsiteX22" fmla="*/ 333511 w 3888432"/>
              <a:gd name="connsiteY22" fmla="*/ 0 h 3960440"/>
              <a:gd name="connsiteX23" fmla="*/ 3554921 w 3888432"/>
              <a:gd name="connsiteY23" fmla="*/ 0 h 3960440"/>
              <a:gd name="connsiteX24" fmla="*/ 3888432 w 3888432"/>
              <a:gd name="connsiteY24" fmla="*/ 333511 h 3960440"/>
              <a:gd name="connsiteX25" fmla="*/ 3888432 w 3888432"/>
              <a:gd name="connsiteY25" fmla="*/ 3626929 h 3960440"/>
              <a:gd name="connsiteX26" fmla="*/ 3554921 w 3888432"/>
              <a:gd name="connsiteY26" fmla="*/ 3960440 h 3960440"/>
              <a:gd name="connsiteX27" fmla="*/ 333511 w 3888432"/>
              <a:gd name="connsiteY27" fmla="*/ 3960440 h 3960440"/>
              <a:gd name="connsiteX28" fmla="*/ 0 w 3888432"/>
              <a:gd name="connsiteY28" fmla="*/ 3626929 h 3960440"/>
              <a:gd name="connsiteX29" fmla="*/ 0 w 3888432"/>
              <a:gd name="connsiteY29" fmla="*/ 333511 h 3960440"/>
              <a:gd name="connsiteX30" fmla="*/ 333511 w 3888432"/>
              <a:gd name="connsiteY30" fmla="*/ 0 h 3960440"/>
              <a:gd name="connsiteX0" fmla="*/ 554477 w 3888432"/>
              <a:gd name="connsiteY0" fmla="*/ 1512168 h 3960440"/>
              <a:gd name="connsiteX1" fmla="*/ 554477 w 3888432"/>
              <a:gd name="connsiteY1" fmla="*/ 3312368 h 3960440"/>
              <a:gd name="connsiteX2" fmla="*/ 1201638 w 3888432"/>
              <a:gd name="connsiteY2" fmla="*/ 3312368 h 3960440"/>
              <a:gd name="connsiteX3" fmla="*/ 1201638 w 3888432"/>
              <a:gd name="connsiteY3" fmla="*/ 1512168 h 3960440"/>
              <a:gd name="connsiteX4" fmla="*/ 554477 w 3888432"/>
              <a:gd name="connsiteY4" fmla="*/ 1512168 h 3960440"/>
              <a:gd name="connsiteX5" fmla="*/ 2840340 w 3888432"/>
              <a:gd name="connsiteY5" fmla="*/ 1479943 h 3960440"/>
              <a:gd name="connsiteX6" fmla="*/ 2136833 w 3888432"/>
              <a:gd name="connsiteY6" fmla="*/ 1785510 h 3960440"/>
              <a:gd name="connsiteX7" fmla="*/ 2136833 w 3888432"/>
              <a:gd name="connsiteY7" fmla="*/ 1510185 h 3960440"/>
              <a:gd name="connsiteX8" fmla="*/ 1489672 w 3888432"/>
              <a:gd name="connsiteY8" fmla="*/ 1510185 h 3960440"/>
              <a:gd name="connsiteX9" fmla="*/ 1489672 w 3888432"/>
              <a:gd name="connsiteY9" fmla="*/ 3310385 h 3960440"/>
              <a:gd name="connsiteX10" fmla="*/ 2136833 w 3888432"/>
              <a:gd name="connsiteY10" fmla="*/ 3310385 h 3960440"/>
              <a:gd name="connsiteX11" fmla="*/ 2147184 w 3888432"/>
              <a:gd name="connsiteY11" fmla="*/ 2155564 h 3960440"/>
              <a:gd name="connsiteX12" fmla="*/ 2673919 w 3888432"/>
              <a:gd name="connsiteY12" fmla="*/ 2138897 h 3960440"/>
              <a:gd name="connsiteX13" fmla="*/ 2679688 w 3888432"/>
              <a:gd name="connsiteY13" fmla="*/ 3312366 h 3960440"/>
              <a:gd name="connsiteX14" fmla="*/ 3326849 w 3888432"/>
              <a:gd name="connsiteY14" fmla="*/ 3312366 h 3960440"/>
              <a:gd name="connsiteX15" fmla="*/ 3333768 w 3888432"/>
              <a:gd name="connsiteY15" fmla="*/ 2128613 h 3960440"/>
              <a:gd name="connsiteX16" fmla="*/ 2840340 w 3888432"/>
              <a:gd name="connsiteY16" fmla="*/ 1479943 h 3960440"/>
              <a:gd name="connsiteX17" fmla="*/ 878058 w 3888432"/>
              <a:gd name="connsiteY17" fmla="*/ 648072 h 3960440"/>
              <a:gd name="connsiteX18" fmla="*/ 554477 w 3888432"/>
              <a:gd name="connsiteY18" fmla="*/ 971653 h 3960440"/>
              <a:gd name="connsiteX19" fmla="*/ 878058 w 3888432"/>
              <a:gd name="connsiteY19" fmla="*/ 1295234 h 3960440"/>
              <a:gd name="connsiteX20" fmla="*/ 1201639 w 3888432"/>
              <a:gd name="connsiteY20" fmla="*/ 971653 h 3960440"/>
              <a:gd name="connsiteX21" fmla="*/ 878058 w 3888432"/>
              <a:gd name="connsiteY21" fmla="*/ 648072 h 3960440"/>
              <a:gd name="connsiteX22" fmla="*/ 333511 w 3888432"/>
              <a:gd name="connsiteY22" fmla="*/ 0 h 3960440"/>
              <a:gd name="connsiteX23" fmla="*/ 3554921 w 3888432"/>
              <a:gd name="connsiteY23" fmla="*/ 0 h 3960440"/>
              <a:gd name="connsiteX24" fmla="*/ 3888432 w 3888432"/>
              <a:gd name="connsiteY24" fmla="*/ 333511 h 3960440"/>
              <a:gd name="connsiteX25" fmla="*/ 3888432 w 3888432"/>
              <a:gd name="connsiteY25" fmla="*/ 3626929 h 3960440"/>
              <a:gd name="connsiteX26" fmla="*/ 3554921 w 3888432"/>
              <a:gd name="connsiteY26" fmla="*/ 3960440 h 3960440"/>
              <a:gd name="connsiteX27" fmla="*/ 333511 w 3888432"/>
              <a:gd name="connsiteY27" fmla="*/ 3960440 h 3960440"/>
              <a:gd name="connsiteX28" fmla="*/ 0 w 3888432"/>
              <a:gd name="connsiteY28" fmla="*/ 3626929 h 3960440"/>
              <a:gd name="connsiteX29" fmla="*/ 0 w 3888432"/>
              <a:gd name="connsiteY29" fmla="*/ 333511 h 3960440"/>
              <a:gd name="connsiteX30" fmla="*/ 333511 w 3888432"/>
              <a:gd name="connsiteY30" fmla="*/ 0 h 3960440"/>
              <a:gd name="connsiteX0" fmla="*/ 554477 w 3888432"/>
              <a:gd name="connsiteY0" fmla="*/ 1512168 h 3960440"/>
              <a:gd name="connsiteX1" fmla="*/ 554477 w 3888432"/>
              <a:gd name="connsiteY1" fmla="*/ 3312368 h 3960440"/>
              <a:gd name="connsiteX2" fmla="*/ 1201638 w 3888432"/>
              <a:gd name="connsiteY2" fmla="*/ 3312368 h 3960440"/>
              <a:gd name="connsiteX3" fmla="*/ 1201638 w 3888432"/>
              <a:gd name="connsiteY3" fmla="*/ 1512168 h 3960440"/>
              <a:gd name="connsiteX4" fmla="*/ 554477 w 3888432"/>
              <a:gd name="connsiteY4" fmla="*/ 1512168 h 3960440"/>
              <a:gd name="connsiteX5" fmla="*/ 2840340 w 3888432"/>
              <a:gd name="connsiteY5" fmla="*/ 1479943 h 3960440"/>
              <a:gd name="connsiteX6" fmla="*/ 2136833 w 3888432"/>
              <a:gd name="connsiteY6" fmla="*/ 1785510 h 3960440"/>
              <a:gd name="connsiteX7" fmla="*/ 2136833 w 3888432"/>
              <a:gd name="connsiteY7" fmla="*/ 1510185 h 3960440"/>
              <a:gd name="connsiteX8" fmla="*/ 1489672 w 3888432"/>
              <a:gd name="connsiteY8" fmla="*/ 1510185 h 3960440"/>
              <a:gd name="connsiteX9" fmla="*/ 1489672 w 3888432"/>
              <a:gd name="connsiteY9" fmla="*/ 3310385 h 3960440"/>
              <a:gd name="connsiteX10" fmla="*/ 2136833 w 3888432"/>
              <a:gd name="connsiteY10" fmla="*/ 3310385 h 3960440"/>
              <a:gd name="connsiteX11" fmla="*/ 2147184 w 3888432"/>
              <a:gd name="connsiteY11" fmla="*/ 2155564 h 3960440"/>
              <a:gd name="connsiteX12" fmla="*/ 2673919 w 3888432"/>
              <a:gd name="connsiteY12" fmla="*/ 2138897 h 3960440"/>
              <a:gd name="connsiteX13" fmla="*/ 2679688 w 3888432"/>
              <a:gd name="connsiteY13" fmla="*/ 3312366 h 3960440"/>
              <a:gd name="connsiteX14" fmla="*/ 3326849 w 3888432"/>
              <a:gd name="connsiteY14" fmla="*/ 3312366 h 3960440"/>
              <a:gd name="connsiteX15" fmla="*/ 3333768 w 3888432"/>
              <a:gd name="connsiteY15" fmla="*/ 2128613 h 3960440"/>
              <a:gd name="connsiteX16" fmla="*/ 2840340 w 3888432"/>
              <a:gd name="connsiteY16" fmla="*/ 1479943 h 3960440"/>
              <a:gd name="connsiteX17" fmla="*/ 878058 w 3888432"/>
              <a:gd name="connsiteY17" fmla="*/ 648072 h 3960440"/>
              <a:gd name="connsiteX18" fmla="*/ 554477 w 3888432"/>
              <a:gd name="connsiteY18" fmla="*/ 971653 h 3960440"/>
              <a:gd name="connsiteX19" fmla="*/ 878058 w 3888432"/>
              <a:gd name="connsiteY19" fmla="*/ 1295234 h 3960440"/>
              <a:gd name="connsiteX20" fmla="*/ 1201639 w 3888432"/>
              <a:gd name="connsiteY20" fmla="*/ 971653 h 3960440"/>
              <a:gd name="connsiteX21" fmla="*/ 878058 w 3888432"/>
              <a:gd name="connsiteY21" fmla="*/ 648072 h 3960440"/>
              <a:gd name="connsiteX22" fmla="*/ 333511 w 3888432"/>
              <a:gd name="connsiteY22" fmla="*/ 0 h 3960440"/>
              <a:gd name="connsiteX23" fmla="*/ 3554921 w 3888432"/>
              <a:gd name="connsiteY23" fmla="*/ 0 h 3960440"/>
              <a:gd name="connsiteX24" fmla="*/ 3888432 w 3888432"/>
              <a:gd name="connsiteY24" fmla="*/ 333511 h 3960440"/>
              <a:gd name="connsiteX25" fmla="*/ 3888432 w 3888432"/>
              <a:gd name="connsiteY25" fmla="*/ 3626929 h 3960440"/>
              <a:gd name="connsiteX26" fmla="*/ 3554921 w 3888432"/>
              <a:gd name="connsiteY26" fmla="*/ 3960440 h 3960440"/>
              <a:gd name="connsiteX27" fmla="*/ 333511 w 3888432"/>
              <a:gd name="connsiteY27" fmla="*/ 3960440 h 3960440"/>
              <a:gd name="connsiteX28" fmla="*/ 0 w 3888432"/>
              <a:gd name="connsiteY28" fmla="*/ 3626929 h 3960440"/>
              <a:gd name="connsiteX29" fmla="*/ 0 w 3888432"/>
              <a:gd name="connsiteY29" fmla="*/ 333511 h 3960440"/>
              <a:gd name="connsiteX30" fmla="*/ 333511 w 3888432"/>
              <a:gd name="connsiteY30" fmla="*/ 0 h 3960440"/>
              <a:gd name="connsiteX0" fmla="*/ 554477 w 3888432"/>
              <a:gd name="connsiteY0" fmla="*/ 1512168 h 3960440"/>
              <a:gd name="connsiteX1" fmla="*/ 554477 w 3888432"/>
              <a:gd name="connsiteY1" fmla="*/ 3312368 h 3960440"/>
              <a:gd name="connsiteX2" fmla="*/ 1201638 w 3888432"/>
              <a:gd name="connsiteY2" fmla="*/ 3312368 h 3960440"/>
              <a:gd name="connsiteX3" fmla="*/ 1201638 w 3888432"/>
              <a:gd name="connsiteY3" fmla="*/ 1512168 h 3960440"/>
              <a:gd name="connsiteX4" fmla="*/ 554477 w 3888432"/>
              <a:gd name="connsiteY4" fmla="*/ 1512168 h 3960440"/>
              <a:gd name="connsiteX5" fmla="*/ 2840340 w 3888432"/>
              <a:gd name="connsiteY5" fmla="*/ 1479943 h 3960440"/>
              <a:gd name="connsiteX6" fmla="*/ 2136833 w 3888432"/>
              <a:gd name="connsiteY6" fmla="*/ 1785510 h 3960440"/>
              <a:gd name="connsiteX7" fmla="*/ 2136833 w 3888432"/>
              <a:gd name="connsiteY7" fmla="*/ 1510185 h 3960440"/>
              <a:gd name="connsiteX8" fmla="*/ 1489672 w 3888432"/>
              <a:gd name="connsiteY8" fmla="*/ 1510185 h 3960440"/>
              <a:gd name="connsiteX9" fmla="*/ 1489672 w 3888432"/>
              <a:gd name="connsiteY9" fmla="*/ 3310385 h 3960440"/>
              <a:gd name="connsiteX10" fmla="*/ 2136833 w 3888432"/>
              <a:gd name="connsiteY10" fmla="*/ 3310385 h 3960440"/>
              <a:gd name="connsiteX11" fmla="*/ 2147184 w 3888432"/>
              <a:gd name="connsiteY11" fmla="*/ 2155564 h 3960440"/>
              <a:gd name="connsiteX12" fmla="*/ 2673919 w 3888432"/>
              <a:gd name="connsiteY12" fmla="*/ 2138897 h 3960440"/>
              <a:gd name="connsiteX13" fmla="*/ 2679688 w 3888432"/>
              <a:gd name="connsiteY13" fmla="*/ 3312366 h 3960440"/>
              <a:gd name="connsiteX14" fmla="*/ 3326849 w 3888432"/>
              <a:gd name="connsiteY14" fmla="*/ 3312366 h 3960440"/>
              <a:gd name="connsiteX15" fmla="*/ 3333768 w 3888432"/>
              <a:gd name="connsiteY15" fmla="*/ 2128613 h 3960440"/>
              <a:gd name="connsiteX16" fmla="*/ 2840340 w 3888432"/>
              <a:gd name="connsiteY16" fmla="*/ 1479943 h 3960440"/>
              <a:gd name="connsiteX17" fmla="*/ 878058 w 3888432"/>
              <a:gd name="connsiteY17" fmla="*/ 648072 h 3960440"/>
              <a:gd name="connsiteX18" fmla="*/ 554477 w 3888432"/>
              <a:gd name="connsiteY18" fmla="*/ 971653 h 3960440"/>
              <a:gd name="connsiteX19" fmla="*/ 878058 w 3888432"/>
              <a:gd name="connsiteY19" fmla="*/ 1295234 h 3960440"/>
              <a:gd name="connsiteX20" fmla="*/ 1201639 w 3888432"/>
              <a:gd name="connsiteY20" fmla="*/ 971653 h 3960440"/>
              <a:gd name="connsiteX21" fmla="*/ 878058 w 3888432"/>
              <a:gd name="connsiteY21" fmla="*/ 648072 h 3960440"/>
              <a:gd name="connsiteX22" fmla="*/ 333511 w 3888432"/>
              <a:gd name="connsiteY22" fmla="*/ 0 h 3960440"/>
              <a:gd name="connsiteX23" fmla="*/ 3554921 w 3888432"/>
              <a:gd name="connsiteY23" fmla="*/ 0 h 3960440"/>
              <a:gd name="connsiteX24" fmla="*/ 3888432 w 3888432"/>
              <a:gd name="connsiteY24" fmla="*/ 333511 h 3960440"/>
              <a:gd name="connsiteX25" fmla="*/ 3888432 w 3888432"/>
              <a:gd name="connsiteY25" fmla="*/ 3626929 h 3960440"/>
              <a:gd name="connsiteX26" fmla="*/ 3554921 w 3888432"/>
              <a:gd name="connsiteY26" fmla="*/ 3960440 h 3960440"/>
              <a:gd name="connsiteX27" fmla="*/ 333511 w 3888432"/>
              <a:gd name="connsiteY27" fmla="*/ 3960440 h 3960440"/>
              <a:gd name="connsiteX28" fmla="*/ 0 w 3888432"/>
              <a:gd name="connsiteY28" fmla="*/ 3626929 h 3960440"/>
              <a:gd name="connsiteX29" fmla="*/ 0 w 3888432"/>
              <a:gd name="connsiteY29" fmla="*/ 333511 h 3960440"/>
              <a:gd name="connsiteX30" fmla="*/ 333511 w 3888432"/>
              <a:gd name="connsiteY30" fmla="*/ 0 h 3960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888432" h="3960440">
                <a:moveTo>
                  <a:pt x="554477" y="1512168"/>
                </a:moveTo>
                <a:lnTo>
                  <a:pt x="554477" y="3312368"/>
                </a:lnTo>
                <a:lnTo>
                  <a:pt x="1201638" y="3312368"/>
                </a:lnTo>
                <a:lnTo>
                  <a:pt x="1201638" y="1512168"/>
                </a:lnTo>
                <a:lnTo>
                  <a:pt x="554477" y="1512168"/>
                </a:lnTo>
                <a:close/>
                <a:moveTo>
                  <a:pt x="2840340" y="1479943"/>
                </a:moveTo>
                <a:cubicBezTo>
                  <a:pt x="2293254" y="1484797"/>
                  <a:pt x="2254084" y="1780470"/>
                  <a:pt x="2136833" y="1785510"/>
                </a:cubicBezTo>
                <a:lnTo>
                  <a:pt x="2136833" y="1510185"/>
                </a:lnTo>
                <a:lnTo>
                  <a:pt x="1489672" y="1510185"/>
                </a:lnTo>
                <a:lnTo>
                  <a:pt x="1489672" y="3310385"/>
                </a:lnTo>
                <a:lnTo>
                  <a:pt x="2136833" y="3310385"/>
                </a:lnTo>
                <a:cubicBezTo>
                  <a:pt x="2140283" y="2925445"/>
                  <a:pt x="2133383" y="2560917"/>
                  <a:pt x="2147184" y="2155564"/>
                </a:cubicBezTo>
                <a:cubicBezTo>
                  <a:pt x="2187272" y="1842063"/>
                  <a:pt x="2668986" y="1938990"/>
                  <a:pt x="2673919" y="2138897"/>
                </a:cubicBezTo>
                <a:lnTo>
                  <a:pt x="2679688" y="3312366"/>
                </a:lnTo>
                <a:lnTo>
                  <a:pt x="3326849" y="3312366"/>
                </a:lnTo>
                <a:cubicBezTo>
                  <a:pt x="3329155" y="2917782"/>
                  <a:pt x="3331462" y="2523197"/>
                  <a:pt x="3333768" y="2128613"/>
                </a:cubicBezTo>
                <a:cubicBezTo>
                  <a:pt x="3339026" y="1942962"/>
                  <a:pt x="3184753" y="1475890"/>
                  <a:pt x="2840340" y="1479943"/>
                </a:cubicBezTo>
                <a:close/>
                <a:moveTo>
                  <a:pt x="878058" y="648072"/>
                </a:moveTo>
                <a:cubicBezTo>
                  <a:pt x="699349" y="648072"/>
                  <a:pt x="554477" y="792944"/>
                  <a:pt x="554477" y="971653"/>
                </a:cubicBezTo>
                <a:cubicBezTo>
                  <a:pt x="554477" y="1150362"/>
                  <a:pt x="699349" y="1295234"/>
                  <a:pt x="878058" y="1295234"/>
                </a:cubicBezTo>
                <a:cubicBezTo>
                  <a:pt x="1056767" y="1295234"/>
                  <a:pt x="1201639" y="1150362"/>
                  <a:pt x="1201639" y="971653"/>
                </a:cubicBezTo>
                <a:cubicBezTo>
                  <a:pt x="1201639" y="792944"/>
                  <a:pt x="1056767" y="648072"/>
                  <a:pt x="878058" y="648072"/>
                </a:cubicBezTo>
                <a:close/>
                <a:moveTo>
                  <a:pt x="333511" y="0"/>
                </a:moveTo>
                <a:lnTo>
                  <a:pt x="3554921" y="0"/>
                </a:lnTo>
                <a:cubicBezTo>
                  <a:pt x="3739114" y="0"/>
                  <a:pt x="3888432" y="149318"/>
                  <a:pt x="3888432" y="333511"/>
                </a:cubicBezTo>
                <a:lnTo>
                  <a:pt x="3888432" y="3626929"/>
                </a:lnTo>
                <a:cubicBezTo>
                  <a:pt x="3888432" y="3811122"/>
                  <a:pt x="3739114" y="3960440"/>
                  <a:pt x="3554921" y="3960440"/>
                </a:cubicBezTo>
                <a:lnTo>
                  <a:pt x="333511" y="3960440"/>
                </a:lnTo>
                <a:cubicBezTo>
                  <a:pt x="149318" y="3960440"/>
                  <a:pt x="0" y="3811122"/>
                  <a:pt x="0" y="3626929"/>
                </a:cubicBezTo>
                <a:lnTo>
                  <a:pt x="0" y="333511"/>
                </a:lnTo>
                <a:cubicBezTo>
                  <a:pt x="0" y="149318"/>
                  <a:pt x="149318" y="0"/>
                  <a:pt x="33351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sp>
        <p:nvSpPr>
          <p:cNvPr id="41" name="Rounded Rectangle 2">
            <a:extLst>
              <a:ext uri="{FF2B5EF4-FFF2-40B4-BE49-F238E27FC236}">
                <a16:creationId xmlns:a16="http://schemas.microsoft.com/office/drawing/2014/main" id="{DD85458F-48EB-44AD-A28A-C6D6613255DB}"/>
              </a:ext>
            </a:extLst>
          </p:cNvPr>
          <p:cNvSpPr/>
          <p:nvPr/>
        </p:nvSpPr>
        <p:spPr>
          <a:xfrm>
            <a:off x="6178829" y="2444357"/>
            <a:ext cx="290471" cy="290471"/>
          </a:xfrm>
          <a:custGeom>
            <a:avLst/>
            <a:gdLst>
              <a:gd name="connsiteX0" fmla="*/ 3160999 w 3960000"/>
              <a:gd name="connsiteY0" fmla="*/ 1374274 h 3960000"/>
              <a:gd name="connsiteX1" fmla="*/ 3155132 w 3960000"/>
              <a:gd name="connsiteY1" fmla="*/ 1419362 h 3960000"/>
              <a:gd name="connsiteX2" fmla="*/ 3155131 w 3960000"/>
              <a:gd name="connsiteY2" fmla="*/ 1419362 h 3960000"/>
              <a:gd name="connsiteX3" fmla="*/ 3160999 w 3960000"/>
              <a:gd name="connsiteY3" fmla="*/ 1374274 h 3960000"/>
              <a:gd name="connsiteX4" fmla="*/ 2538382 w 3960000"/>
              <a:gd name="connsiteY4" fmla="*/ 802616 h 3960000"/>
              <a:gd name="connsiteX5" fmla="*/ 1921633 w 3960000"/>
              <a:gd name="connsiteY5" fmla="*/ 1419365 h 3960000"/>
              <a:gd name="connsiteX6" fmla="*/ 1942445 w 3960000"/>
              <a:gd name="connsiteY6" fmla="*/ 1570340 h 3960000"/>
              <a:gd name="connsiteX7" fmla="*/ 752016 w 3960000"/>
              <a:gd name="connsiteY7" fmla="*/ 931012 h 3960000"/>
              <a:gd name="connsiteX8" fmla="*/ 934030 w 3960000"/>
              <a:gd name="connsiteY8" fmla="*/ 1745738 h 3960000"/>
              <a:gd name="connsiteX9" fmla="*/ 665343 w 3960000"/>
              <a:gd name="connsiteY9" fmla="*/ 1650397 h 3960000"/>
              <a:gd name="connsiteX10" fmla="*/ 1111709 w 3960000"/>
              <a:gd name="connsiteY10" fmla="*/ 2257108 h 3960000"/>
              <a:gd name="connsiteX11" fmla="*/ 856023 w 3960000"/>
              <a:gd name="connsiteY11" fmla="*/ 2244108 h 3960000"/>
              <a:gd name="connsiteX12" fmla="*/ 1402064 w 3960000"/>
              <a:gd name="connsiteY12" fmla="*/ 2660137 h 3960000"/>
              <a:gd name="connsiteX13" fmla="*/ 552668 w 3960000"/>
              <a:gd name="connsiteY13" fmla="*/ 2902822 h 3960000"/>
              <a:gd name="connsiteX14" fmla="*/ 1978439 w 3960000"/>
              <a:gd name="connsiteY14" fmla="*/ 3093502 h 3960000"/>
              <a:gd name="connsiteX15" fmla="*/ 3053184 w 3960000"/>
              <a:gd name="connsiteY15" fmla="*/ 2031759 h 3960000"/>
              <a:gd name="connsiteX16" fmla="*/ 3155131 w 3960000"/>
              <a:gd name="connsiteY16" fmla="*/ 1419365 h 3960000"/>
              <a:gd name="connsiteX17" fmla="*/ 3207849 w 3960000"/>
              <a:gd name="connsiteY17" fmla="*/ 1493166 h 3960000"/>
              <a:gd name="connsiteX18" fmla="*/ 3407333 w 3960000"/>
              <a:gd name="connsiteY18" fmla="*/ 1117847 h 3960000"/>
              <a:gd name="connsiteX19" fmla="*/ 3108461 w 3960000"/>
              <a:gd name="connsiteY19" fmla="*/ 1185086 h 3960000"/>
              <a:gd name="connsiteX20" fmla="*/ 3334650 w 3960000"/>
              <a:gd name="connsiteY20" fmla="*/ 883134 h 3960000"/>
              <a:gd name="connsiteX21" fmla="*/ 2995677 w 3960000"/>
              <a:gd name="connsiteY21" fmla="*/ 1008938 h 3960000"/>
              <a:gd name="connsiteX22" fmla="*/ 2538382 w 3960000"/>
              <a:gd name="connsiteY22" fmla="*/ 802616 h 3960000"/>
              <a:gd name="connsiteX23" fmla="*/ 308009 w 3960000"/>
              <a:gd name="connsiteY23" fmla="*/ 0 h 3960000"/>
              <a:gd name="connsiteX24" fmla="*/ 3651991 w 3960000"/>
              <a:gd name="connsiteY24" fmla="*/ 0 h 3960000"/>
              <a:gd name="connsiteX25" fmla="*/ 3960000 w 3960000"/>
              <a:gd name="connsiteY25" fmla="*/ 308009 h 3960000"/>
              <a:gd name="connsiteX26" fmla="*/ 3960000 w 3960000"/>
              <a:gd name="connsiteY26" fmla="*/ 3651991 h 3960000"/>
              <a:gd name="connsiteX27" fmla="*/ 3651991 w 3960000"/>
              <a:gd name="connsiteY27" fmla="*/ 3960000 h 3960000"/>
              <a:gd name="connsiteX28" fmla="*/ 308009 w 3960000"/>
              <a:gd name="connsiteY28" fmla="*/ 3960000 h 3960000"/>
              <a:gd name="connsiteX29" fmla="*/ 0 w 3960000"/>
              <a:gd name="connsiteY29" fmla="*/ 3651991 h 3960000"/>
              <a:gd name="connsiteX30" fmla="*/ 0 w 3960000"/>
              <a:gd name="connsiteY30" fmla="*/ 308009 h 3960000"/>
              <a:gd name="connsiteX31" fmla="*/ 308009 w 3960000"/>
              <a:gd name="connsiteY31" fmla="*/ 0 h 3960000"/>
              <a:gd name="connsiteX0" fmla="*/ 3160999 w 3960000"/>
              <a:gd name="connsiteY0" fmla="*/ 1374274 h 3960000"/>
              <a:gd name="connsiteX1" fmla="*/ 3155132 w 3960000"/>
              <a:gd name="connsiteY1" fmla="*/ 1419362 h 3960000"/>
              <a:gd name="connsiteX2" fmla="*/ 3155131 w 3960000"/>
              <a:gd name="connsiteY2" fmla="*/ 1419362 h 3960000"/>
              <a:gd name="connsiteX3" fmla="*/ 3160999 w 3960000"/>
              <a:gd name="connsiteY3" fmla="*/ 1374274 h 3960000"/>
              <a:gd name="connsiteX4" fmla="*/ 2538382 w 3960000"/>
              <a:gd name="connsiteY4" fmla="*/ 802616 h 3960000"/>
              <a:gd name="connsiteX5" fmla="*/ 1921633 w 3960000"/>
              <a:gd name="connsiteY5" fmla="*/ 1419365 h 3960000"/>
              <a:gd name="connsiteX6" fmla="*/ 1942445 w 3960000"/>
              <a:gd name="connsiteY6" fmla="*/ 1570340 h 3960000"/>
              <a:gd name="connsiteX7" fmla="*/ 752016 w 3960000"/>
              <a:gd name="connsiteY7" fmla="*/ 931012 h 3960000"/>
              <a:gd name="connsiteX8" fmla="*/ 934030 w 3960000"/>
              <a:gd name="connsiteY8" fmla="*/ 1745738 h 3960000"/>
              <a:gd name="connsiteX9" fmla="*/ 665343 w 3960000"/>
              <a:gd name="connsiteY9" fmla="*/ 1650397 h 3960000"/>
              <a:gd name="connsiteX10" fmla="*/ 1111709 w 3960000"/>
              <a:gd name="connsiteY10" fmla="*/ 2257108 h 3960000"/>
              <a:gd name="connsiteX11" fmla="*/ 856023 w 3960000"/>
              <a:gd name="connsiteY11" fmla="*/ 2244108 h 3960000"/>
              <a:gd name="connsiteX12" fmla="*/ 1402064 w 3960000"/>
              <a:gd name="connsiteY12" fmla="*/ 2660137 h 3960000"/>
              <a:gd name="connsiteX13" fmla="*/ 552668 w 3960000"/>
              <a:gd name="connsiteY13" fmla="*/ 2902822 h 3960000"/>
              <a:gd name="connsiteX14" fmla="*/ 1978439 w 3960000"/>
              <a:gd name="connsiteY14" fmla="*/ 3093502 h 3960000"/>
              <a:gd name="connsiteX15" fmla="*/ 3053184 w 3960000"/>
              <a:gd name="connsiteY15" fmla="*/ 2031759 h 3960000"/>
              <a:gd name="connsiteX16" fmla="*/ 3207849 w 3960000"/>
              <a:gd name="connsiteY16" fmla="*/ 1493166 h 3960000"/>
              <a:gd name="connsiteX17" fmla="*/ 3407333 w 3960000"/>
              <a:gd name="connsiteY17" fmla="*/ 1117847 h 3960000"/>
              <a:gd name="connsiteX18" fmla="*/ 3108461 w 3960000"/>
              <a:gd name="connsiteY18" fmla="*/ 1185086 h 3960000"/>
              <a:gd name="connsiteX19" fmla="*/ 3334650 w 3960000"/>
              <a:gd name="connsiteY19" fmla="*/ 883134 h 3960000"/>
              <a:gd name="connsiteX20" fmla="*/ 2995677 w 3960000"/>
              <a:gd name="connsiteY20" fmla="*/ 1008938 h 3960000"/>
              <a:gd name="connsiteX21" fmla="*/ 2538382 w 3960000"/>
              <a:gd name="connsiteY21" fmla="*/ 802616 h 3960000"/>
              <a:gd name="connsiteX22" fmla="*/ 308009 w 3960000"/>
              <a:gd name="connsiteY22" fmla="*/ 0 h 3960000"/>
              <a:gd name="connsiteX23" fmla="*/ 3651991 w 3960000"/>
              <a:gd name="connsiteY23" fmla="*/ 0 h 3960000"/>
              <a:gd name="connsiteX24" fmla="*/ 3960000 w 3960000"/>
              <a:gd name="connsiteY24" fmla="*/ 308009 h 3960000"/>
              <a:gd name="connsiteX25" fmla="*/ 3960000 w 3960000"/>
              <a:gd name="connsiteY25" fmla="*/ 3651991 h 3960000"/>
              <a:gd name="connsiteX26" fmla="*/ 3651991 w 3960000"/>
              <a:gd name="connsiteY26" fmla="*/ 3960000 h 3960000"/>
              <a:gd name="connsiteX27" fmla="*/ 308009 w 3960000"/>
              <a:gd name="connsiteY27" fmla="*/ 3960000 h 3960000"/>
              <a:gd name="connsiteX28" fmla="*/ 0 w 3960000"/>
              <a:gd name="connsiteY28" fmla="*/ 3651991 h 3960000"/>
              <a:gd name="connsiteX29" fmla="*/ 0 w 3960000"/>
              <a:gd name="connsiteY29" fmla="*/ 308009 h 3960000"/>
              <a:gd name="connsiteX30" fmla="*/ 308009 w 3960000"/>
              <a:gd name="connsiteY30"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538382 w 3960000"/>
              <a:gd name="connsiteY3" fmla="*/ 802616 h 3960000"/>
              <a:gd name="connsiteX4" fmla="*/ 1921633 w 3960000"/>
              <a:gd name="connsiteY4" fmla="*/ 1419365 h 3960000"/>
              <a:gd name="connsiteX5" fmla="*/ 1942445 w 3960000"/>
              <a:gd name="connsiteY5" fmla="*/ 1570340 h 3960000"/>
              <a:gd name="connsiteX6" fmla="*/ 752016 w 3960000"/>
              <a:gd name="connsiteY6" fmla="*/ 931012 h 3960000"/>
              <a:gd name="connsiteX7" fmla="*/ 934030 w 3960000"/>
              <a:gd name="connsiteY7" fmla="*/ 1745738 h 3960000"/>
              <a:gd name="connsiteX8" fmla="*/ 665343 w 3960000"/>
              <a:gd name="connsiteY8" fmla="*/ 1650397 h 3960000"/>
              <a:gd name="connsiteX9" fmla="*/ 1111709 w 3960000"/>
              <a:gd name="connsiteY9" fmla="*/ 2257108 h 3960000"/>
              <a:gd name="connsiteX10" fmla="*/ 856023 w 3960000"/>
              <a:gd name="connsiteY10" fmla="*/ 2244108 h 3960000"/>
              <a:gd name="connsiteX11" fmla="*/ 1402064 w 3960000"/>
              <a:gd name="connsiteY11" fmla="*/ 2660137 h 3960000"/>
              <a:gd name="connsiteX12" fmla="*/ 552668 w 3960000"/>
              <a:gd name="connsiteY12" fmla="*/ 2902822 h 3960000"/>
              <a:gd name="connsiteX13" fmla="*/ 1978439 w 3960000"/>
              <a:gd name="connsiteY13" fmla="*/ 3093502 h 3960000"/>
              <a:gd name="connsiteX14" fmla="*/ 3053184 w 3960000"/>
              <a:gd name="connsiteY14" fmla="*/ 2031759 h 3960000"/>
              <a:gd name="connsiteX15" fmla="*/ 3207849 w 3960000"/>
              <a:gd name="connsiteY15" fmla="*/ 1493166 h 3960000"/>
              <a:gd name="connsiteX16" fmla="*/ 3407333 w 3960000"/>
              <a:gd name="connsiteY16" fmla="*/ 1117847 h 3960000"/>
              <a:gd name="connsiteX17" fmla="*/ 3108461 w 3960000"/>
              <a:gd name="connsiteY17" fmla="*/ 1185086 h 3960000"/>
              <a:gd name="connsiteX18" fmla="*/ 3334650 w 3960000"/>
              <a:gd name="connsiteY18" fmla="*/ 883134 h 3960000"/>
              <a:gd name="connsiteX19" fmla="*/ 2995677 w 3960000"/>
              <a:gd name="connsiteY19" fmla="*/ 1008938 h 3960000"/>
              <a:gd name="connsiteX20" fmla="*/ 2538382 w 3960000"/>
              <a:gd name="connsiteY20" fmla="*/ 80261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538382 w 3960000"/>
              <a:gd name="connsiteY3" fmla="*/ 802616 h 3960000"/>
              <a:gd name="connsiteX4" fmla="*/ 1921633 w 3960000"/>
              <a:gd name="connsiteY4" fmla="*/ 1419365 h 3960000"/>
              <a:gd name="connsiteX5" fmla="*/ 1942445 w 3960000"/>
              <a:gd name="connsiteY5" fmla="*/ 1570340 h 3960000"/>
              <a:gd name="connsiteX6" fmla="*/ 752016 w 3960000"/>
              <a:gd name="connsiteY6" fmla="*/ 931012 h 3960000"/>
              <a:gd name="connsiteX7" fmla="*/ 934030 w 3960000"/>
              <a:gd name="connsiteY7" fmla="*/ 1745738 h 3960000"/>
              <a:gd name="connsiteX8" fmla="*/ 665343 w 3960000"/>
              <a:gd name="connsiteY8" fmla="*/ 1650397 h 3960000"/>
              <a:gd name="connsiteX9" fmla="*/ 1111709 w 3960000"/>
              <a:gd name="connsiteY9" fmla="*/ 2257108 h 3960000"/>
              <a:gd name="connsiteX10" fmla="*/ 856023 w 3960000"/>
              <a:gd name="connsiteY10" fmla="*/ 2244108 h 3960000"/>
              <a:gd name="connsiteX11" fmla="*/ 1402064 w 3960000"/>
              <a:gd name="connsiteY11" fmla="*/ 2660137 h 3960000"/>
              <a:gd name="connsiteX12" fmla="*/ 552668 w 3960000"/>
              <a:gd name="connsiteY12" fmla="*/ 2902822 h 3960000"/>
              <a:gd name="connsiteX13" fmla="*/ 1978439 w 3960000"/>
              <a:gd name="connsiteY13" fmla="*/ 3093502 h 3960000"/>
              <a:gd name="connsiteX14" fmla="*/ 3053184 w 3960000"/>
              <a:gd name="connsiteY14" fmla="*/ 2031759 h 3960000"/>
              <a:gd name="connsiteX15" fmla="*/ 3207849 w 3960000"/>
              <a:gd name="connsiteY15" fmla="*/ 1493166 h 3960000"/>
              <a:gd name="connsiteX16" fmla="*/ 3407333 w 3960000"/>
              <a:gd name="connsiteY16" fmla="*/ 1117847 h 3960000"/>
              <a:gd name="connsiteX17" fmla="*/ 3140091 w 3960000"/>
              <a:gd name="connsiteY17" fmla="*/ 1227260 h 3960000"/>
              <a:gd name="connsiteX18" fmla="*/ 3334650 w 3960000"/>
              <a:gd name="connsiteY18" fmla="*/ 883134 h 3960000"/>
              <a:gd name="connsiteX19" fmla="*/ 2995677 w 3960000"/>
              <a:gd name="connsiteY19" fmla="*/ 1008938 h 3960000"/>
              <a:gd name="connsiteX20" fmla="*/ 2538382 w 3960000"/>
              <a:gd name="connsiteY20" fmla="*/ 80261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538382 w 3960000"/>
              <a:gd name="connsiteY3" fmla="*/ 802616 h 3960000"/>
              <a:gd name="connsiteX4" fmla="*/ 1921633 w 3960000"/>
              <a:gd name="connsiteY4" fmla="*/ 1419365 h 3960000"/>
              <a:gd name="connsiteX5" fmla="*/ 1942445 w 3960000"/>
              <a:gd name="connsiteY5" fmla="*/ 1570340 h 3960000"/>
              <a:gd name="connsiteX6" fmla="*/ 752016 w 3960000"/>
              <a:gd name="connsiteY6" fmla="*/ 931012 h 3960000"/>
              <a:gd name="connsiteX7" fmla="*/ 934030 w 3960000"/>
              <a:gd name="connsiteY7" fmla="*/ 1745738 h 3960000"/>
              <a:gd name="connsiteX8" fmla="*/ 665343 w 3960000"/>
              <a:gd name="connsiteY8" fmla="*/ 1650397 h 3960000"/>
              <a:gd name="connsiteX9" fmla="*/ 1111709 w 3960000"/>
              <a:gd name="connsiteY9" fmla="*/ 2257108 h 3960000"/>
              <a:gd name="connsiteX10" fmla="*/ 856023 w 3960000"/>
              <a:gd name="connsiteY10" fmla="*/ 2244108 h 3960000"/>
              <a:gd name="connsiteX11" fmla="*/ 1402064 w 3960000"/>
              <a:gd name="connsiteY11" fmla="*/ 2660137 h 3960000"/>
              <a:gd name="connsiteX12" fmla="*/ 552668 w 3960000"/>
              <a:gd name="connsiteY12" fmla="*/ 2902822 h 3960000"/>
              <a:gd name="connsiteX13" fmla="*/ 1978439 w 3960000"/>
              <a:gd name="connsiteY13" fmla="*/ 3093502 h 3960000"/>
              <a:gd name="connsiteX14" fmla="*/ 3053184 w 3960000"/>
              <a:gd name="connsiteY14" fmla="*/ 2031759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34650 w 3960000"/>
              <a:gd name="connsiteY18" fmla="*/ 883134 h 3960000"/>
              <a:gd name="connsiteX19" fmla="*/ 2995677 w 3960000"/>
              <a:gd name="connsiteY19" fmla="*/ 1008938 h 3960000"/>
              <a:gd name="connsiteX20" fmla="*/ 2538382 w 3960000"/>
              <a:gd name="connsiteY20" fmla="*/ 80261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538382 w 3960000"/>
              <a:gd name="connsiteY3" fmla="*/ 802616 h 3960000"/>
              <a:gd name="connsiteX4" fmla="*/ 1921633 w 3960000"/>
              <a:gd name="connsiteY4" fmla="*/ 1419365 h 3960000"/>
              <a:gd name="connsiteX5" fmla="*/ 1942445 w 3960000"/>
              <a:gd name="connsiteY5" fmla="*/ 1570340 h 3960000"/>
              <a:gd name="connsiteX6" fmla="*/ 752016 w 3960000"/>
              <a:gd name="connsiteY6" fmla="*/ 931012 h 3960000"/>
              <a:gd name="connsiteX7" fmla="*/ 934030 w 3960000"/>
              <a:gd name="connsiteY7" fmla="*/ 1745738 h 3960000"/>
              <a:gd name="connsiteX8" fmla="*/ 665343 w 3960000"/>
              <a:gd name="connsiteY8" fmla="*/ 1650397 h 3960000"/>
              <a:gd name="connsiteX9" fmla="*/ 1111709 w 3960000"/>
              <a:gd name="connsiteY9" fmla="*/ 2257108 h 3960000"/>
              <a:gd name="connsiteX10" fmla="*/ 856023 w 3960000"/>
              <a:gd name="connsiteY10" fmla="*/ 2244108 h 3960000"/>
              <a:gd name="connsiteX11" fmla="*/ 1402064 w 3960000"/>
              <a:gd name="connsiteY11" fmla="*/ 2660137 h 3960000"/>
              <a:gd name="connsiteX12" fmla="*/ 552668 w 3960000"/>
              <a:gd name="connsiteY12" fmla="*/ 2902822 h 3960000"/>
              <a:gd name="connsiteX13" fmla="*/ 1978439 w 3960000"/>
              <a:gd name="connsiteY13" fmla="*/ 3093502 h 3960000"/>
              <a:gd name="connsiteX14" fmla="*/ 3053184 w 3960000"/>
              <a:gd name="connsiteY14" fmla="*/ 2031759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538382 w 3960000"/>
              <a:gd name="connsiteY20" fmla="*/ 80261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538382 w 3960000"/>
              <a:gd name="connsiteY3" fmla="*/ 802616 h 3960000"/>
              <a:gd name="connsiteX4" fmla="*/ 1921633 w 3960000"/>
              <a:gd name="connsiteY4" fmla="*/ 1292845 h 3960000"/>
              <a:gd name="connsiteX5" fmla="*/ 1942445 w 3960000"/>
              <a:gd name="connsiteY5" fmla="*/ 1570340 h 3960000"/>
              <a:gd name="connsiteX6" fmla="*/ 752016 w 3960000"/>
              <a:gd name="connsiteY6" fmla="*/ 931012 h 3960000"/>
              <a:gd name="connsiteX7" fmla="*/ 934030 w 3960000"/>
              <a:gd name="connsiteY7" fmla="*/ 1745738 h 3960000"/>
              <a:gd name="connsiteX8" fmla="*/ 665343 w 3960000"/>
              <a:gd name="connsiteY8" fmla="*/ 1650397 h 3960000"/>
              <a:gd name="connsiteX9" fmla="*/ 1111709 w 3960000"/>
              <a:gd name="connsiteY9" fmla="*/ 2257108 h 3960000"/>
              <a:gd name="connsiteX10" fmla="*/ 856023 w 3960000"/>
              <a:gd name="connsiteY10" fmla="*/ 2244108 h 3960000"/>
              <a:gd name="connsiteX11" fmla="*/ 1402064 w 3960000"/>
              <a:gd name="connsiteY11" fmla="*/ 2660137 h 3960000"/>
              <a:gd name="connsiteX12" fmla="*/ 552668 w 3960000"/>
              <a:gd name="connsiteY12" fmla="*/ 2902822 h 3960000"/>
              <a:gd name="connsiteX13" fmla="*/ 1978439 w 3960000"/>
              <a:gd name="connsiteY13" fmla="*/ 3093502 h 3960000"/>
              <a:gd name="connsiteX14" fmla="*/ 3053184 w 3960000"/>
              <a:gd name="connsiteY14" fmla="*/ 2031759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538382 w 3960000"/>
              <a:gd name="connsiteY20" fmla="*/ 80261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496208 w 3960000"/>
              <a:gd name="connsiteY3" fmla="*/ 770986 h 3960000"/>
              <a:gd name="connsiteX4" fmla="*/ 1921633 w 3960000"/>
              <a:gd name="connsiteY4" fmla="*/ 1292845 h 3960000"/>
              <a:gd name="connsiteX5" fmla="*/ 1942445 w 3960000"/>
              <a:gd name="connsiteY5" fmla="*/ 1570340 h 3960000"/>
              <a:gd name="connsiteX6" fmla="*/ 752016 w 3960000"/>
              <a:gd name="connsiteY6" fmla="*/ 931012 h 3960000"/>
              <a:gd name="connsiteX7" fmla="*/ 934030 w 3960000"/>
              <a:gd name="connsiteY7" fmla="*/ 1745738 h 3960000"/>
              <a:gd name="connsiteX8" fmla="*/ 665343 w 3960000"/>
              <a:gd name="connsiteY8" fmla="*/ 1650397 h 3960000"/>
              <a:gd name="connsiteX9" fmla="*/ 1111709 w 3960000"/>
              <a:gd name="connsiteY9" fmla="*/ 2257108 h 3960000"/>
              <a:gd name="connsiteX10" fmla="*/ 856023 w 3960000"/>
              <a:gd name="connsiteY10" fmla="*/ 2244108 h 3960000"/>
              <a:gd name="connsiteX11" fmla="*/ 1402064 w 3960000"/>
              <a:gd name="connsiteY11" fmla="*/ 2660137 h 3960000"/>
              <a:gd name="connsiteX12" fmla="*/ 552668 w 3960000"/>
              <a:gd name="connsiteY12" fmla="*/ 2902822 h 3960000"/>
              <a:gd name="connsiteX13" fmla="*/ 1978439 w 3960000"/>
              <a:gd name="connsiteY13" fmla="*/ 3093502 h 3960000"/>
              <a:gd name="connsiteX14" fmla="*/ 3053184 w 3960000"/>
              <a:gd name="connsiteY14" fmla="*/ 2031759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496208 w 3960000"/>
              <a:gd name="connsiteY20" fmla="*/ 77098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496208 w 3960000"/>
              <a:gd name="connsiteY3" fmla="*/ 770986 h 3960000"/>
              <a:gd name="connsiteX4" fmla="*/ 1921633 w 3960000"/>
              <a:gd name="connsiteY4" fmla="*/ 1292845 h 3960000"/>
              <a:gd name="connsiteX5" fmla="*/ 1942445 w 3960000"/>
              <a:gd name="connsiteY5" fmla="*/ 1570340 h 3960000"/>
              <a:gd name="connsiteX6" fmla="*/ 752016 w 3960000"/>
              <a:gd name="connsiteY6" fmla="*/ 931012 h 3960000"/>
              <a:gd name="connsiteX7" fmla="*/ 934030 w 3960000"/>
              <a:gd name="connsiteY7" fmla="*/ 1745738 h 3960000"/>
              <a:gd name="connsiteX8" fmla="*/ 665343 w 3960000"/>
              <a:gd name="connsiteY8" fmla="*/ 1650397 h 3960000"/>
              <a:gd name="connsiteX9" fmla="*/ 1111709 w 3960000"/>
              <a:gd name="connsiteY9" fmla="*/ 2257108 h 3960000"/>
              <a:gd name="connsiteX10" fmla="*/ 856023 w 3960000"/>
              <a:gd name="connsiteY10" fmla="*/ 2244108 h 3960000"/>
              <a:gd name="connsiteX11" fmla="*/ 1402064 w 3960000"/>
              <a:gd name="connsiteY11" fmla="*/ 2660137 h 3960000"/>
              <a:gd name="connsiteX12" fmla="*/ 552668 w 3960000"/>
              <a:gd name="connsiteY12" fmla="*/ 2902822 h 3960000"/>
              <a:gd name="connsiteX13" fmla="*/ 1978439 w 3960000"/>
              <a:gd name="connsiteY13" fmla="*/ 3093502 h 3960000"/>
              <a:gd name="connsiteX14" fmla="*/ 3053184 w 3960000"/>
              <a:gd name="connsiteY14" fmla="*/ 2031759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496208 w 3960000"/>
              <a:gd name="connsiteY20" fmla="*/ 77098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496208 w 3960000"/>
              <a:gd name="connsiteY3" fmla="*/ 770986 h 3960000"/>
              <a:gd name="connsiteX4" fmla="*/ 1921633 w 3960000"/>
              <a:gd name="connsiteY4" fmla="*/ 1292845 h 3960000"/>
              <a:gd name="connsiteX5" fmla="*/ 1942445 w 3960000"/>
              <a:gd name="connsiteY5" fmla="*/ 1570340 h 3960000"/>
              <a:gd name="connsiteX6" fmla="*/ 752016 w 3960000"/>
              <a:gd name="connsiteY6" fmla="*/ 931012 h 3960000"/>
              <a:gd name="connsiteX7" fmla="*/ 934030 w 3960000"/>
              <a:gd name="connsiteY7" fmla="*/ 1745738 h 3960000"/>
              <a:gd name="connsiteX8" fmla="*/ 665343 w 3960000"/>
              <a:gd name="connsiteY8" fmla="*/ 1650397 h 3960000"/>
              <a:gd name="connsiteX9" fmla="*/ 1111709 w 3960000"/>
              <a:gd name="connsiteY9" fmla="*/ 2257108 h 3960000"/>
              <a:gd name="connsiteX10" fmla="*/ 856023 w 3960000"/>
              <a:gd name="connsiteY10" fmla="*/ 2244108 h 3960000"/>
              <a:gd name="connsiteX11" fmla="*/ 1402064 w 3960000"/>
              <a:gd name="connsiteY11" fmla="*/ 2660137 h 3960000"/>
              <a:gd name="connsiteX12" fmla="*/ 552668 w 3960000"/>
              <a:gd name="connsiteY12" fmla="*/ 2902822 h 3960000"/>
              <a:gd name="connsiteX13" fmla="*/ 1978439 w 3960000"/>
              <a:gd name="connsiteY13" fmla="*/ 3093502 h 3960000"/>
              <a:gd name="connsiteX14" fmla="*/ 3053184 w 3960000"/>
              <a:gd name="connsiteY14" fmla="*/ 2031759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496208 w 3960000"/>
              <a:gd name="connsiteY20" fmla="*/ 77098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496208 w 3960000"/>
              <a:gd name="connsiteY3" fmla="*/ 770986 h 3960000"/>
              <a:gd name="connsiteX4" fmla="*/ 1921633 w 3960000"/>
              <a:gd name="connsiteY4" fmla="*/ 1292845 h 3960000"/>
              <a:gd name="connsiteX5" fmla="*/ 1942445 w 3960000"/>
              <a:gd name="connsiteY5" fmla="*/ 1570340 h 3960000"/>
              <a:gd name="connsiteX6" fmla="*/ 815277 w 3960000"/>
              <a:gd name="connsiteY6" fmla="*/ 836121 h 3960000"/>
              <a:gd name="connsiteX7" fmla="*/ 934030 w 3960000"/>
              <a:gd name="connsiteY7" fmla="*/ 1745738 h 3960000"/>
              <a:gd name="connsiteX8" fmla="*/ 665343 w 3960000"/>
              <a:gd name="connsiteY8" fmla="*/ 1650397 h 3960000"/>
              <a:gd name="connsiteX9" fmla="*/ 1111709 w 3960000"/>
              <a:gd name="connsiteY9" fmla="*/ 2257108 h 3960000"/>
              <a:gd name="connsiteX10" fmla="*/ 856023 w 3960000"/>
              <a:gd name="connsiteY10" fmla="*/ 2244108 h 3960000"/>
              <a:gd name="connsiteX11" fmla="*/ 1402064 w 3960000"/>
              <a:gd name="connsiteY11" fmla="*/ 2660137 h 3960000"/>
              <a:gd name="connsiteX12" fmla="*/ 552668 w 3960000"/>
              <a:gd name="connsiteY12" fmla="*/ 2902822 h 3960000"/>
              <a:gd name="connsiteX13" fmla="*/ 1978439 w 3960000"/>
              <a:gd name="connsiteY13" fmla="*/ 3093502 h 3960000"/>
              <a:gd name="connsiteX14" fmla="*/ 3053184 w 3960000"/>
              <a:gd name="connsiteY14" fmla="*/ 2031759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496208 w 3960000"/>
              <a:gd name="connsiteY20" fmla="*/ 77098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496208 w 3960000"/>
              <a:gd name="connsiteY3" fmla="*/ 770986 h 3960000"/>
              <a:gd name="connsiteX4" fmla="*/ 1921633 w 3960000"/>
              <a:gd name="connsiteY4" fmla="*/ 1292845 h 3960000"/>
              <a:gd name="connsiteX5" fmla="*/ 1942445 w 3960000"/>
              <a:gd name="connsiteY5" fmla="*/ 1570340 h 3960000"/>
              <a:gd name="connsiteX6" fmla="*/ 815277 w 3960000"/>
              <a:gd name="connsiteY6" fmla="*/ 836121 h 3960000"/>
              <a:gd name="connsiteX7" fmla="*/ 934030 w 3960000"/>
              <a:gd name="connsiteY7" fmla="*/ 1745738 h 3960000"/>
              <a:gd name="connsiteX8" fmla="*/ 644257 w 3960000"/>
              <a:gd name="connsiteY8" fmla="*/ 1555506 h 3960000"/>
              <a:gd name="connsiteX9" fmla="*/ 1111709 w 3960000"/>
              <a:gd name="connsiteY9" fmla="*/ 2257108 h 3960000"/>
              <a:gd name="connsiteX10" fmla="*/ 856023 w 3960000"/>
              <a:gd name="connsiteY10" fmla="*/ 2244108 h 3960000"/>
              <a:gd name="connsiteX11" fmla="*/ 1402064 w 3960000"/>
              <a:gd name="connsiteY11" fmla="*/ 2660137 h 3960000"/>
              <a:gd name="connsiteX12" fmla="*/ 552668 w 3960000"/>
              <a:gd name="connsiteY12" fmla="*/ 2902822 h 3960000"/>
              <a:gd name="connsiteX13" fmla="*/ 1978439 w 3960000"/>
              <a:gd name="connsiteY13" fmla="*/ 3093502 h 3960000"/>
              <a:gd name="connsiteX14" fmla="*/ 3053184 w 3960000"/>
              <a:gd name="connsiteY14" fmla="*/ 2031759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496208 w 3960000"/>
              <a:gd name="connsiteY20" fmla="*/ 77098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496208 w 3960000"/>
              <a:gd name="connsiteY3" fmla="*/ 770986 h 3960000"/>
              <a:gd name="connsiteX4" fmla="*/ 1921633 w 3960000"/>
              <a:gd name="connsiteY4" fmla="*/ 1292845 h 3960000"/>
              <a:gd name="connsiteX5" fmla="*/ 1942445 w 3960000"/>
              <a:gd name="connsiteY5" fmla="*/ 1570340 h 3960000"/>
              <a:gd name="connsiteX6" fmla="*/ 815277 w 3960000"/>
              <a:gd name="connsiteY6" fmla="*/ 836121 h 3960000"/>
              <a:gd name="connsiteX7" fmla="*/ 965659 w 3960000"/>
              <a:gd name="connsiteY7" fmla="*/ 1735195 h 3960000"/>
              <a:gd name="connsiteX8" fmla="*/ 644257 w 3960000"/>
              <a:gd name="connsiteY8" fmla="*/ 1555506 h 3960000"/>
              <a:gd name="connsiteX9" fmla="*/ 1111709 w 3960000"/>
              <a:gd name="connsiteY9" fmla="*/ 2257108 h 3960000"/>
              <a:gd name="connsiteX10" fmla="*/ 856023 w 3960000"/>
              <a:gd name="connsiteY10" fmla="*/ 2244108 h 3960000"/>
              <a:gd name="connsiteX11" fmla="*/ 1402064 w 3960000"/>
              <a:gd name="connsiteY11" fmla="*/ 2660137 h 3960000"/>
              <a:gd name="connsiteX12" fmla="*/ 552668 w 3960000"/>
              <a:gd name="connsiteY12" fmla="*/ 2902822 h 3960000"/>
              <a:gd name="connsiteX13" fmla="*/ 1978439 w 3960000"/>
              <a:gd name="connsiteY13" fmla="*/ 3093502 h 3960000"/>
              <a:gd name="connsiteX14" fmla="*/ 3053184 w 3960000"/>
              <a:gd name="connsiteY14" fmla="*/ 2031759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496208 w 3960000"/>
              <a:gd name="connsiteY20" fmla="*/ 77098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496208 w 3960000"/>
              <a:gd name="connsiteY3" fmla="*/ 770986 h 3960000"/>
              <a:gd name="connsiteX4" fmla="*/ 1921633 w 3960000"/>
              <a:gd name="connsiteY4" fmla="*/ 1292845 h 3960000"/>
              <a:gd name="connsiteX5" fmla="*/ 1942445 w 3960000"/>
              <a:gd name="connsiteY5" fmla="*/ 1570340 h 3960000"/>
              <a:gd name="connsiteX6" fmla="*/ 815277 w 3960000"/>
              <a:gd name="connsiteY6" fmla="*/ 836121 h 3960000"/>
              <a:gd name="connsiteX7" fmla="*/ 965659 w 3960000"/>
              <a:gd name="connsiteY7" fmla="*/ 1735195 h 3960000"/>
              <a:gd name="connsiteX8" fmla="*/ 644257 w 3960000"/>
              <a:gd name="connsiteY8" fmla="*/ 1555506 h 3960000"/>
              <a:gd name="connsiteX9" fmla="*/ 1196057 w 3960000"/>
              <a:gd name="connsiteY9" fmla="*/ 2257108 h 3960000"/>
              <a:gd name="connsiteX10" fmla="*/ 856023 w 3960000"/>
              <a:gd name="connsiteY10" fmla="*/ 2244108 h 3960000"/>
              <a:gd name="connsiteX11" fmla="*/ 1402064 w 3960000"/>
              <a:gd name="connsiteY11" fmla="*/ 2660137 h 3960000"/>
              <a:gd name="connsiteX12" fmla="*/ 552668 w 3960000"/>
              <a:gd name="connsiteY12" fmla="*/ 2902822 h 3960000"/>
              <a:gd name="connsiteX13" fmla="*/ 1978439 w 3960000"/>
              <a:gd name="connsiteY13" fmla="*/ 3093502 h 3960000"/>
              <a:gd name="connsiteX14" fmla="*/ 3053184 w 3960000"/>
              <a:gd name="connsiteY14" fmla="*/ 2031759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496208 w 3960000"/>
              <a:gd name="connsiteY20" fmla="*/ 77098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496208 w 3960000"/>
              <a:gd name="connsiteY3" fmla="*/ 770986 h 3960000"/>
              <a:gd name="connsiteX4" fmla="*/ 1921633 w 3960000"/>
              <a:gd name="connsiteY4" fmla="*/ 1292845 h 3960000"/>
              <a:gd name="connsiteX5" fmla="*/ 1942445 w 3960000"/>
              <a:gd name="connsiteY5" fmla="*/ 1570340 h 3960000"/>
              <a:gd name="connsiteX6" fmla="*/ 815277 w 3960000"/>
              <a:gd name="connsiteY6" fmla="*/ 836121 h 3960000"/>
              <a:gd name="connsiteX7" fmla="*/ 965659 w 3960000"/>
              <a:gd name="connsiteY7" fmla="*/ 1735195 h 3960000"/>
              <a:gd name="connsiteX8" fmla="*/ 644257 w 3960000"/>
              <a:gd name="connsiteY8" fmla="*/ 1555506 h 3960000"/>
              <a:gd name="connsiteX9" fmla="*/ 1196057 w 3960000"/>
              <a:gd name="connsiteY9" fmla="*/ 2257108 h 3960000"/>
              <a:gd name="connsiteX10" fmla="*/ 856023 w 3960000"/>
              <a:gd name="connsiteY10" fmla="*/ 2244108 h 3960000"/>
              <a:gd name="connsiteX11" fmla="*/ 1486410 w 3960000"/>
              <a:gd name="connsiteY11" fmla="*/ 2607420 h 3960000"/>
              <a:gd name="connsiteX12" fmla="*/ 552668 w 3960000"/>
              <a:gd name="connsiteY12" fmla="*/ 2902822 h 3960000"/>
              <a:gd name="connsiteX13" fmla="*/ 1978439 w 3960000"/>
              <a:gd name="connsiteY13" fmla="*/ 3093502 h 3960000"/>
              <a:gd name="connsiteX14" fmla="*/ 3053184 w 3960000"/>
              <a:gd name="connsiteY14" fmla="*/ 2031759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496208 w 3960000"/>
              <a:gd name="connsiteY20" fmla="*/ 77098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496208 w 3960000"/>
              <a:gd name="connsiteY3" fmla="*/ 770986 h 3960000"/>
              <a:gd name="connsiteX4" fmla="*/ 1921633 w 3960000"/>
              <a:gd name="connsiteY4" fmla="*/ 1292845 h 3960000"/>
              <a:gd name="connsiteX5" fmla="*/ 1942445 w 3960000"/>
              <a:gd name="connsiteY5" fmla="*/ 1570340 h 3960000"/>
              <a:gd name="connsiteX6" fmla="*/ 815277 w 3960000"/>
              <a:gd name="connsiteY6" fmla="*/ 836121 h 3960000"/>
              <a:gd name="connsiteX7" fmla="*/ 965659 w 3960000"/>
              <a:gd name="connsiteY7" fmla="*/ 1735195 h 3960000"/>
              <a:gd name="connsiteX8" fmla="*/ 644257 w 3960000"/>
              <a:gd name="connsiteY8" fmla="*/ 1555506 h 3960000"/>
              <a:gd name="connsiteX9" fmla="*/ 1196057 w 3960000"/>
              <a:gd name="connsiteY9" fmla="*/ 2257108 h 3960000"/>
              <a:gd name="connsiteX10" fmla="*/ 813848 w 3960000"/>
              <a:gd name="connsiteY10" fmla="*/ 2296824 h 3960000"/>
              <a:gd name="connsiteX11" fmla="*/ 1486410 w 3960000"/>
              <a:gd name="connsiteY11" fmla="*/ 2607420 h 3960000"/>
              <a:gd name="connsiteX12" fmla="*/ 552668 w 3960000"/>
              <a:gd name="connsiteY12" fmla="*/ 2902822 h 3960000"/>
              <a:gd name="connsiteX13" fmla="*/ 1978439 w 3960000"/>
              <a:gd name="connsiteY13" fmla="*/ 3093502 h 3960000"/>
              <a:gd name="connsiteX14" fmla="*/ 3053184 w 3960000"/>
              <a:gd name="connsiteY14" fmla="*/ 2031759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496208 w 3960000"/>
              <a:gd name="connsiteY20" fmla="*/ 77098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496208 w 3960000"/>
              <a:gd name="connsiteY3" fmla="*/ 770986 h 3960000"/>
              <a:gd name="connsiteX4" fmla="*/ 1921633 w 3960000"/>
              <a:gd name="connsiteY4" fmla="*/ 1292845 h 3960000"/>
              <a:gd name="connsiteX5" fmla="*/ 1942445 w 3960000"/>
              <a:gd name="connsiteY5" fmla="*/ 1570340 h 3960000"/>
              <a:gd name="connsiteX6" fmla="*/ 815277 w 3960000"/>
              <a:gd name="connsiteY6" fmla="*/ 836121 h 3960000"/>
              <a:gd name="connsiteX7" fmla="*/ 965659 w 3960000"/>
              <a:gd name="connsiteY7" fmla="*/ 1735195 h 3960000"/>
              <a:gd name="connsiteX8" fmla="*/ 570453 w 3960000"/>
              <a:gd name="connsiteY8" fmla="*/ 1629310 h 3960000"/>
              <a:gd name="connsiteX9" fmla="*/ 1196057 w 3960000"/>
              <a:gd name="connsiteY9" fmla="*/ 2257108 h 3960000"/>
              <a:gd name="connsiteX10" fmla="*/ 813848 w 3960000"/>
              <a:gd name="connsiteY10" fmla="*/ 2296824 h 3960000"/>
              <a:gd name="connsiteX11" fmla="*/ 1486410 w 3960000"/>
              <a:gd name="connsiteY11" fmla="*/ 2607420 h 3960000"/>
              <a:gd name="connsiteX12" fmla="*/ 552668 w 3960000"/>
              <a:gd name="connsiteY12" fmla="*/ 2902822 h 3960000"/>
              <a:gd name="connsiteX13" fmla="*/ 1978439 w 3960000"/>
              <a:gd name="connsiteY13" fmla="*/ 3093502 h 3960000"/>
              <a:gd name="connsiteX14" fmla="*/ 3053184 w 3960000"/>
              <a:gd name="connsiteY14" fmla="*/ 2031759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496208 w 3960000"/>
              <a:gd name="connsiteY20" fmla="*/ 77098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496208 w 3960000"/>
              <a:gd name="connsiteY3" fmla="*/ 770986 h 3960000"/>
              <a:gd name="connsiteX4" fmla="*/ 1921633 w 3960000"/>
              <a:gd name="connsiteY4" fmla="*/ 1292845 h 3960000"/>
              <a:gd name="connsiteX5" fmla="*/ 1942445 w 3960000"/>
              <a:gd name="connsiteY5" fmla="*/ 1570340 h 3960000"/>
              <a:gd name="connsiteX6" fmla="*/ 815277 w 3960000"/>
              <a:gd name="connsiteY6" fmla="*/ 836121 h 3960000"/>
              <a:gd name="connsiteX7" fmla="*/ 965659 w 3960000"/>
              <a:gd name="connsiteY7" fmla="*/ 1735195 h 3960000"/>
              <a:gd name="connsiteX8" fmla="*/ 570453 w 3960000"/>
              <a:gd name="connsiteY8" fmla="*/ 1629310 h 3960000"/>
              <a:gd name="connsiteX9" fmla="*/ 1196057 w 3960000"/>
              <a:gd name="connsiteY9" fmla="*/ 2257108 h 3960000"/>
              <a:gd name="connsiteX10" fmla="*/ 813848 w 3960000"/>
              <a:gd name="connsiteY10" fmla="*/ 2296824 h 3960000"/>
              <a:gd name="connsiteX11" fmla="*/ 1486410 w 3960000"/>
              <a:gd name="connsiteY11" fmla="*/ 2607420 h 3960000"/>
              <a:gd name="connsiteX12" fmla="*/ 489408 w 3960000"/>
              <a:gd name="connsiteY12" fmla="*/ 2829018 h 3960000"/>
              <a:gd name="connsiteX13" fmla="*/ 1978439 w 3960000"/>
              <a:gd name="connsiteY13" fmla="*/ 3093502 h 3960000"/>
              <a:gd name="connsiteX14" fmla="*/ 3053184 w 3960000"/>
              <a:gd name="connsiteY14" fmla="*/ 2031759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496208 w 3960000"/>
              <a:gd name="connsiteY20" fmla="*/ 77098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496208 w 3960000"/>
              <a:gd name="connsiteY3" fmla="*/ 770986 h 3960000"/>
              <a:gd name="connsiteX4" fmla="*/ 1921633 w 3960000"/>
              <a:gd name="connsiteY4" fmla="*/ 1292845 h 3960000"/>
              <a:gd name="connsiteX5" fmla="*/ 1942445 w 3960000"/>
              <a:gd name="connsiteY5" fmla="*/ 1570340 h 3960000"/>
              <a:gd name="connsiteX6" fmla="*/ 815277 w 3960000"/>
              <a:gd name="connsiteY6" fmla="*/ 836121 h 3960000"/>
              <a:gd name="connsiteX7" fmla="*/ 965659 w 3960000"/>
              <a:gd name="connsiteY7" fmla="*/ 1735195 h 3960000"/>
              <a:gd name="connsiteX8" fmla="*/ 570453 w 3960000"/>
              <a:gd name="connsiteY8" fmla="*/ 1629310 h 3960000"/>
              <a:gd name="connsiteX9" fmla="*/ 1196057 w 3960000"/>
              <a:gd name="connsiteY9" fmla="*/ 2257108 h 3960000"/>
              <a:gd name="connsiteX10" fmla="*/ 813848 w 3960000"/>
              <a:gd name="connsiteY10" fmla="*/ 2296824 h 3960000"/>
              <a:gd name="connsiteX11" fmla="*/ 1486410 w 3960000"/>
              <a:gd name="connsiteY11" fmla="*/ 2607420 h 3960000"/>
              <a:gd name="connsiteX12" fmla="*/ 489408 w 3960000"/>
              <a:gd name="connsiteY12" fmla="*/ 2829018 h 3960000"/>
              <a:gd name="connsiteX13" fmla="*/ 2062787 w 3960000"/>
              <a:gd name="connsiteY13" fmla="*/ 3146219 h 3960000"/>
              <a:gd name="connsiteX14" fmla="*/ 3053184 w 3960000"/>
              <a:gd name="connsiteY14" fmla="*/ 2031759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496208 w 3960000"/>
              <a:gd name="connsiteY20" fmla="*/ 77098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496208 w 3960000"/>
              <a:gd name="connsiteY3" fmla="*/ 770986 h 3960000"/>
              <a:gd name="connsiteX4" fmla="*/ 1921633 w 3960000"/>
              <a:gd name="connsiteY4" fmla="*/ 1292845 h 3960000"/>
              <a:gd name="connsiteX5" fmla="*/ 1942445 w 3960000"/>
              <a:gd name="connsiteY5" fmla="*/ 1570340 h 3960000"/>
              <a:gd name="connsiteX6" fmla="*/ 815277 w 3960000"/>
              <a:gd name="connsiteY6" fmla="*/ 836121 h 3960000"/>
              <a:gd name="connsiteX7" fmla="*/ 965659 w 3960000"/>
              <a:gd name="connsiteY7" fmla="*/ 1735195 h 3960000"/>
              <a:gd name="connsiteX8" fmla="*/ 570453 w 3960000"/>
              <a:gd name="connsiteY8" fmla="*/ 1629310 h 3960000"/>
              <a:gd name="connsiteX9" fmla="*/ 1196057 w 3960000"/>
              <a:gd name="connsiteY9" fmla="*/ 2257108 h 3960000"/>
              <a:gd name="connsiteX10" fmla="*/ 813848 w 3960000"/>
              <a:gd name="connsiteY10" fmla="*/ 2296824 h 3960000"/>
              <a:gd name="connsiteX11" fmla="*/ 1486410 w 3960000"/>
              <a:gd name="connsiteY11" fmla="*/ 2607420 h 3960000"/>
              <a:gd name="connsiteX12" fmla="*/ 489408 w 3960000"/>
              <a:gd name="connsiteY12" fmla="*/ 2829018 h 3960000"/>
              <a:gd name="connsiteX13" fmla="*/ 2062787 w 3960000"/>
              <a:gd name="connsiteY13" fmla="*/ 3146219 h 3960000"/>
              <a:gd name="connsiteX14" fmla="*/ 3074271 w 3960000"/>
              <a:gd name="connsiteY14" fmla="*/ 2105563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496208 w 3960000"/>
              <a:gd name="connsiteY20" fmla="*/ 77098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496208 w 3960000"/>
              <a:gd name="connsiteY3" fmla="*/ 770986 h 3960000"/>
              <a:gd name="connsiteX4" fmla="*/ 1921633 w 3960000"/>
              <a:gd name="connsiteY4" fmla="*/ 1292845 h 3960000"/>
              <a:gd name="connsiteX5" fmla="*/ 1942445 w 3960000"/>
              <a:gd name="connsiteY5" fmla="*/ 1570340 h 3960000"/>
              <a:gd name="connsiteX6" fmla="*/ 815277 w 3960000"/>
              <a:gd name="connsiteY6" fmla="*/ 836121 h 3960000"/>
              <a:gd name="connsiteX7" fmla="*/ 965659 w 3960000"/>
              <a:gd name="connsiteY7" fmla="*/ 1735195 h 3960000"/>
              <a:gd name="connsiteX8" fmla="*/ 570453 w 3960000"/>
              <a:gd name="connsiteY8" fmla="*/ 1629310 h 3960000"/>
              <a:gd name="connsiteX9" fmla="*/ 1196057 w 3960000"/>
              <a:gd name="connsiteY9" fmla="*/ 2257108 h 3960000"/>
              <a:gd name="connsiteX10" fmla="*/ 813848 w 3960000"/>
              <a:gd name="connsiteY10" fmla="*/ 2296824 h 3960000"/>
              <a:gd name="connsiteX11" fmla="*/ 1486410 w 3960000"/>
              <a:gd name="connsiteY11" fmla="*/ 2607420 h 3960000"/>
              <a:gd name="connsiteX12" fmla="*/ 489408 w 3960000"/>
              <a:gd name="connsiteY12" fmla="*/ 2829018 h 3960000"/>
              <a:gd name="connsiteX13" fmla="*/ 2062787 w 3960000"/>
              <a:gd name="connsiteY13" fmla="*/ 3146219 h 3960000"/>
              <a:gd name="connsiteX14" fmla="*/ 3074271 w 3960000"/>
              <a:gd name="connsiteY14" fmla="*/ 2105563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496208 w 3960000"/>
              <a:gd name="connsiteY20" fmla="*/ 77098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496208 w 3960000"/>
              <a:gd name="connsiteY3" fmla="*/ 770986 h 3960000"/>
              <a:gd name="connsiteX4" fmla="*/ 1921633 w 3960000"/>
              <a:gd name="connsiteY4" fmla="*/ 1292845 h 3960000"/>
              <a:gd name="connsiteX5" fmla="*/ 1942445 w 3960000"/>
              <a:gd name="connsiteY5" fmla="*/ 1570340 h 3960000"/>
              <a:gd name="connsiteX6" fmla="*/ 815277 w 3960000"/>
              <a:gd name="connsiteY6" fmla="*/ 836121 h 3960000"/>
              <a:gd name="connsiteX7" fmla="*/ 965659 w 3960000"/>
              <a:gd name="connsiteY7" fmla="*/ 1735195 h 3960000"/>
              <a:gd name="connsiteX8" fmla="*/ 570453 w 3960000"/>
              <a:gd name="connsiteY8" fmla="*/ 1629310 h 3960000"/>
              <a:gd name="connsiteX9" fmla="*/ 1196057 w 3960000"/>
              <a:gd name="connsiteY9" fmla="*/ 2257108 h 3960000"/>
              <a:gd name="connsiteX10" fmla="*/ 813848 w 3960000"/>
              <a:gd name="connsiteY10" fmla="*/ 2296824 h 3960000"/>
              <a:gd name="connsiteX11" fmla="*/ 1486410 w 3960000"/>
              <a:gd name="connsiteY11" fmla="*/ 2607420 h 3960000"/>
              <a:gd name="connsiteX12" fmla="*/ 489408 w 3960000"/>
              <a:gd name="connsiteY12" fmla="*/ 2829018 h 3960000"/>
              <a:gd name="connsiteX13" fmla="*/ 2062787 w 3960000"/>
              <a:gd name="connsiteY13" fmla="*/ 3146219 h 3960000"/>
              <a:gd name="connsiteX14" fmla="*/ 3074271 w 3960000"/>
              <a:gd name="connsiteY14" fmla="*/ 2105563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496208 w 3960000"/>
              <a:gd name="connsiteY20" fmla="*/ 77098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60000" h="3960000">
                <a:moveTo>
                  <a:pt x="3160999" y="1374274"/>
                </a:moveTo>
                <a:lnTo>
                  <a:pt x="3155132" y="1419362"/>
                </a:lnTo>
                <a:lnTo>
                  <a:pt x="3160999" y="1374274"/>
                </a:lnTo>
                <a:close/>
                <a:moveTo>
                  <a:pt x="2496208" y="770986"/>
                </a:moveTo>
                <a:cubicBezTo>
                  <a:pt x="2113414" y="770986"/>
                  <a:pt x="1929581" y="1106902"/>
                  <a:pt x="1921633" y="1292845"/>
                </a:cubicBezTo>
                <a:cubicBezTo>
                  <a:pt x="1914712" y="1454769"/>
                  <a:pt x="1928136" y="1522392"/>
                  <a:pt x="1942445" y="1570340"/>
                </a:cubicBezTo>
                <a:cubicBezTo>
                  <a:pt x="1547199" y="1510736"/>
                  <a:pt x="1237189" y="1330681"/>
                  <a:pt x="815277" y="836121"/>
                </a:cubicBezTo>
                <a:cubicBezTo>
                  <a:pt x="618819" y="1229038"/>
                  <a:pt x="733086" y="1558961"/>
                  <a:pt x="965659" y="1735195"/>
                </a:cubicBezTo>
                <a:cubicBezTo>
                  <a:pt x="864541" y="1716416"/>
                  <a:pt x="662904" y="1695759"/>
                  <a:pt x="570453" y="1629310"/>
                </a:cubicBezTo>
                <a:cubicBezTo>
                  <a:pt x="597898" y="2016450"/>
                  <a:pt x="990931" y="2177657"/>
                  <a:pt x="1196057" y="2257108"/>
                </a:cubicBezTo>
                <a:cubicBezTo>
                  <a:pt x="1113718" y="2275887"/>
                  <a:pt x="943857" y="2321380"/>
                  <a:pt x="813848" y="2296824"/>
                </a:cubicBezTo>
                <a:cubicBezTo>
                  <a:pt x="926523" y="2634848"/>
                  <a:pt x="1326064" y="2611755"/>
                  <a:pt x="1486410" y="2607420"/>
                </a:cubicBezTo>
                <a:cubicBezTo>
                  <a:pt x="1297174" y="2749708"/>
                  <a:pt x="1000058" y="2795794"/>
                  <a:pt x="489408" y="2829018"/>
                </a:cubicBezTo>
                <a:cubicBezTo>
                  <a:pt x="914827" y="3139596"/>
                  <a:pt x="1734874" y="3242281"/>
                  <a:pt x="2062787" y="3146219"/>
                </a:cubicBezTo>
                <a:cubicBezTo>
                  <a:pt x="2763394" y="2903535"/>
                  <a:pt x="2915370" y="2621267"/>
                  <a:pt x="3074271" y="2105563"/>
                </a:cubicBezTo>
                <a:cubicBezTo>
                  <a:pt x="3173740" y="1733406"/>
                  <a:pt x="3145310" y="1648999"/>
                  <a:pt x="3207849" y="1493166"/>
                </a:cubicBezTo>
                <a:cubicBezTo>
                  <a:pt x="3270388" y="1337333"/>
                  <a:pt x="3414210" y="1276468"/>
                  <a:pt x="3449507" y="1170564"/>
                </a:cubicBezTo>
                <a:cubicBezTo>
                  <a:pt x="3349883" y="1192977"/>
                  <a:pt x="3252716" y="1239516"/>
                  <a:pt x="3140091" y="1227260"/>
                </a:cubicBezTo>
                <a:cubicBezTo>
                  <a:pt x="3219995" y="1183499"/>
                  <a:pt x="3274317" y="996523"/>
                  <a:pt x="3324107" y="851504"/>
                </a:cubicBezTo>
                <a:cubicBezTo>
                  <a:pt x="3215037" y="921165"/>
                  <a:pt x="3152155" y="998691"/>
                  <a:pt x="2995677" y="1008938"/>
                </a:cubicBezTo>
                <a:cubicBezTo>
                  <a:pt x="2884471" y="881691"/>
                  <a:pt x="2678487" y="770986"/>
                  <a:pt x="2496208" y="770986"/>
                </a:cubicBezTo>
                <a:close/>
                <a:moveTo>
                  <a:pt x="308009" y="0"/>
                </a:moveTo>
                <a:lnTo>
                  <a:pt x="3651991" y="0"/>
                </a:lnTo>
                <a:cubicBezTo>
                  <a:pt x="3822100" y="0"/>
                  <a:pt x="3960000" y="137900"/>
                  <a:pt x="3960000" y="308009"/>
                </a:cubicBezTo>
                <a:lnTo>
                  <a:pt x="3960000" y="3651991"/>
                </a:lnTo>
                <a:cubicBezTo>
                  <a:pt x="3960000" y="3822100"/>
                  <a:pt x="3822100" y="3960000"/>
                  <a:pt x="3651991" y="3960000"/>
                </a:cubicBezTo>
                <a:lnTo>
                  <a:pt x="308009" y="3960000"/>
                </a:lnTo>
                <a:cubicBezTo>
                  <a:pt x="137900" y="3960000"/>
                  <a:pt x="0" y="3822100"/>
                  <a:pt x="0" y="3651991"/>
                </a:cubicBezTo>
                <a:lnTo>
                  <a:pt x="0" y="308009"/>
                </a:lnTo>
                <a:cubicBezTo>
                  <a:pt x="0" y="137900"/>
                  <a:pt x="137900" y="0"/>
                  <a:pt x="30800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sp>
        <p:nvSpPr>
          <p:cNvPr id="42" name="Rounded Rectangle 3">
            <a:extLst>
              <a:ext uri="{FF2B5EF4-FFF2-40B4-BE49-F238E27FC236}">
                <a16:creationId xmlns:a16="http://schemas.microsoft.com/office/drawing/2014/main" id="{87020242-DD7D-482B-A998-6D0326737345}"/>
              </a:ext>
            </a:extLst>
          </p:cNvPr>
          <p:cNvSpPr>
            <a:spLocks noChangeAspect="1"/>
          </p:cNvSpPr>
          <p:nvPr/>
        </p:nvSpPr>
        <p:spPr>
          <a:xfrm>
            <a:off x="2449886" y="604588"/>
            <a:ext cx="290471" cy="290471"/>
          </a:xfrm>
          <a:custGeom>
            <a:avLst/>
            <a:gdLst>
              <a:gd name="connsiteX0" fmla="*/ 2841893 w 3960000"/>
              <a:gd name="connsiteY0" fmla="*/ 181064 h 3960000"/>
              <a:gd name="connsiteX1" fmla="*/ 2105790 w 3960000"/>
              <a:gd name="connsiteY1" fmla="*/ 859562 h 3960000"/>
              <a:gd name="connsiteX2" fmla="*/ 2106860 w 3960000"/>
              <a:gd name="connsiteY2" fmla="*/ 863292 h 3960000"/>
              <a:gd name="connsiteX3" fmla="*/ 2106860 w 3960000"/>
              <a:gd name="connsiteY3" fmla="*/ 1248172 h 3960000"/>
              <a:gd name="connsiteX4" fmla="*/ 1691968 w 3960000"/>
              <a:gd name="connsiteY4" fmla="*/ 1248172 h 3960000"/>
              <a:gd name="connsiteX5" fmla="*/ 1691968 w 3960000"/>
              <a:gd name="connsiteY5" fmla="*/ 1824236 h 3960000"/>
              <a:gd name="connsiteX6" fmla="*/ 2106860 w 3960000"/>
              <a:gd name="connsiteY6" fmla="*/ 1824236 h 3960000"/>
              <a:gd name="connsiteX7" fmla="*/ 2106860 w 3960000"/>
              <a:gd name="connsiteY7" fmla="*/ 3779396 h 3960000"/>
              <a:gd name="connsiteX8" fmla="*/ 2754932 w 3960000"/>
              <a:gd name="connsiteY8" fmla="*/ 3779396 h 3960000"/>
              <a:gd name="connsiteX9" fmla="*/ 2754932 w 3960000"/>
              <a:gd name="connsiteY9" fmla="*/ 1824236 h 3960000"/>
              <a:gd name="connsiteX10" fmla="*/ 3305869 w 3960000"/>
              <a:gd name="connsiteY10" fmla="*/ 1813665 h 3960000"/>
              <a:gd name="connsiteX11" fmla="*/ 3348152 w 3960000"/>
              <a:gd name="connsiteY11" fmla="*/ 1248172 h 3960000"/>
              <a:gd name="connsiteX12" fmla="*/ 2754932 w 3960000"/>
              <a:gd name="connsiteY12" fmla="*/ 1248172 h 3960000"/>
              <a:gd name="connsiteX13" fmla="*/ 2754932 w 3960000"/>
              <a:gd name="connsiteY13" fmla="*/ 907124 h 3960000"/>
              <a:gd name="connsiteX14" fmla="*/ 3369037 w 3960000"/>
              <a:gd name="connsiteY14" fmla="*/ 759137 h 3960000"/>
              <a:gd name="connsiteX15" fmla="*/ 3432095 w 3960000"/>
              <a:gd name="connsiteY15" fmla="*/ 238945 h 3960000"/>
              <a:gd name="connsiteX16" fmla="*/ 2841893 w 3960000"/>
              <a:gd name="connsiteY16" fmla="*/ 181064 h 3960000"/>
              <a:gd name="connsiteX17" fmla="*/ 308009 w 3960000"/>
              <a:gd name="connsiteY17" fmla="*/ 0 h 3960000"/>
              <a:gd name="connsiteX18" fmla="*/ 3651991 w 3960000"/>
              <a:gd name="connsiteY18" fmla="*/ 0 h 3960000"/>
              <a:gd name="connsiteX19" fmla="*/ 3960000 w 3960000"/>
              <a:gd name="connsiteY19" fmla="*/ 308009 h 3960000"/>
              <a:gd name="connsiteX20" fmla="*/ 3960000 w 3960000"/>
              <a:gd name="connsiteY20" fmla="*/ 3651991 h 3960000"/>
              <a:gd name="connsiteX21" fmla="*/ 3651991 w 3960000"/>
              <a:gd name="connsiteY21" fmla="*/ 3960000 h 3960000"/>
              <a:gd name="connsiteX22" fmla="*/ 308009 w 3960000"/>
              <a:gd name="connsiteY22" fmla="*/ 3960000 h 3960000"/>
              <a:gd name="connsiteX23" fmla="*/ 0 w 3960000"/>
              <a:gd name="connsiteY23" fmla="*/ 3651991 h 3960000"/>
              <a:gd name="connsiteX24" fmla="*/ 0 w 3960000"/>
              <a:gd name="connsiteY24" fmla="*/ 308009 h 3960000"/>
              <a:gd name="connsiteX25" fmla="*/ 308009 w 3960000"/>
              <a:gd name="connsiteY25" fmla="*/ 0 h 3960000"/>
              <a:gd name="connsiteX0" fmla="*/ 2841893 w 3960000"/>
              <a:gd name="connsiteY0" fmla="*/ 181064 h 3960000"/>
              <a:gd name="connsiteX1" fmla="*/ 2105790 w 3960000"/>
              <a:gd name="connsiteY1" fmla="*/ 859562 h 3960000"/>
              <a:gd name="connsiteX2" fmla="*/ 2106860 w 3960000"/>
              <a:gd name="connsiteY2" fmla="*/ 863292 h 3960000"/>
              <a:gd name="connsiteX3" fmla="*/ 2106860 w 3960000"/>
              <a:gd name="connsiteY3" fmla="*/ 1248172 h 3960000"/>
              <a:gd name="connsiteX4" fmla="*/ 1691968 w 3960000"/>
              <a:gd name="connsiteY4" fmla="*/ 1248172 h 3960000"/>
              <a:gd name="connsiteX5" fmla="*/ 1691968 w 3960000"/>
              <a:gd name="connsiteY5" fmla="*/ 1824236 h 3960000"/>
              <a:gd name="connsiteX6" fmla="*/ 2106860 w 3960000"/>
              <a:gd name="connsiteY6" fmla="*/ 1824236 h 3960000"/>
              <a:gd name="connsiteX7" fmla="*/ 2106860 w 3960000"/>
              <a:gd name="connsiteY7" fmla="*/ 3779396 h 3960000"/>
              <a:gd name="connsiteX8" fmla="*/ 2754932 w 3960000"/>
              <a:gd name="connsiteY8" fmla="*/ 3779396 h 3960000"/>
              <a:gd name="connsiteX9" fmla="*/ 2754932 w 3960000"/>
              <a:gd name="connsiteY9" fmla="*/ 1824236 h 3960000"/>
              <a:gd name="connsiteX10" fmla="*/ 3305869 w 3960000"/>
              <a:gd name="connsiteY10" fmla="*/ 1813665 h 3960000"/>
              <a:gd name="connsiteX11" fmla="*/ 3348152 w 3960000"/>
              <a:gd name="connsiteY11" fmla="*/ 1248172 h 3960000"/>
              <a:gd name="connsiteX12" fmla="*/ 2754932 w 3960000"/>
              <a:gd name="connsiteY12" fmla="*/ 1248172 h 3960000"/>
              <a:gd name="connsiteX13" fmla="*/ 2754932 w 3960000"/>
              <a:gd name="connsiteY13" fmla="*/ 907124 h 3960000"/>
              <a:gd name="connsiteX14" fmla="*/ 3369037 w 3960000"/>
              <a:gd name="connsiteY14" fmla="*/ 704441 h 3960000"/>
              <a:gd name="connsiteX15" fmla="*/ 3432095 w 3960000"/>
              <a:gd name="connsiteY15" fmla="*/ 238945 h 3960000"/>
              <a:gd name="connsiteX16" fmla="*/ 2841893 w 3960000"/>
              <a:gd name="connsiteY16" fmla="*/ 181064 h 3960000"/>
              <a:gd name="connsiteX17" fmla="*/ 308009 w 3960000"/>
              <a:gd name="connsiteY17" fmla="*/ 0 h 3960000"/>
              <a:gd name="connsiteX18" fmla="*/ 3651991 w 3960000"/>
              <a:gd name="connsiteY18" fmla="*/ 0 h 3960000"/>
              <a:gd name="connsiteX19" fmla="*/ 3960000 w 3960000"/>
              <a:gd name="connsiteY19" fmla="*/ 308009 h 3960000"/>
              <a:gd name="connsiteX20" fmla="*/ 3960000 w 3960000"/>
              <a:gd name="connsiteY20" fmla="*/ 3651991 h 3960000"/>
              <a:gd name="connsiteX21" fmla="*/ 3651991 w 3960000"/>
              <a:gd name="connsiteY21" fmla="*/ 3960000 h 3960000"/>
              <a:gd name="connsiteX22" fmla="*/ 308009 w 3960000"/>
              <a:gd name="connsiteY22" fmla="*/ 3960000 h 3960000"/>
              <a:gd name="connsiteX23" fmla="*/ 0 w 3960000"/>
              <a:gd name="connsiteY23" fmla="*/ 3651991 h 3960000"/>
              <a:gd name="connsiteX24" fmla="*/ 0 w 3960000"/>
              <a:gd name="connsiteY24" fmla="*/ 308009 h 3960000"/>
              <a:gd name="connsiteX25" fmla="*/ 308009 w 3960000"/>
              <a:gd name="connsiteY25" fmla="*/ 0 h 3960000"/>
              <a:gd name="connsiteX0" fmla="*/ 2841893 w 3960000"/>
              <a:gd name="connsiteY0" fmla="*/ 181064 h 3960000"/>
              <a:gd name="connsiteX1" fmla="*/ 2105790 w 3960000"/>
              <a:gd name="connsiteY1" fmla="*/ 859562 h 3960000"/>
              <a:gd name="connsiteX2" fmla="*/ 2106860 w 3960000"/>
              <a:gd name="connsiteY2" fmla="*/ 863292 h 3960000"/>
              <a:gd name="connsiteX3" fmla="*/ 2106860 w 3960000"/>
              <a:gd name="connsiteY3" fmla="*/ 1248172 h 3960000"/>
              <a:gd name="connsiteX4" fmla="*/ 1691968 w 3960000"/>
              <a:gd name="connsiteY4" fmla="*/ 1248172 h 3960000"/>
              <a:gd name="connsiteX5" fmla="*/ 1691968 w 3960000"/>
              <a:gd name="connsiteY5" fmla="*/ 1824236 h 3960000"/>
              <a:gd name="connsiteX6" fmla="*/ 2106860 w 3960000"/>
              <a:gd name="connsiteY6" fmla="*/ 1824236 h 3960000"/>
              <a:gd name="connsiteX7" fmla="*/ 2106860 w 3960000"/>
              <a:gd name="connsiteY7" fmla="*/ 3779396 h 3960000"/>
              <a:gd name="connsiteX8" fmla="*/ 2754932 w 3960000"/>
              <a:gd name="connsiteY8" fmla="*/ 3779396 h 3960000"/>
              <a:gd name="connsiteX9" fmla="*/ 2754932 w 3960000"/>
              <a:gd name="connsiteY9" fmla="*/ 1824236 h 3960000"/>
              <a:gd name="connsiteX10" fmla="*/ 3305869 w 3960000"/>
              <a:gd name="connsiteY10" fmla="*/ 1813665 h 3960000"/>
              <a:gd name="connsiteX11" fmla="*/ 3348152 w 3960000"/>
              <a:gd name="connsiteY11" fmla="*/ 1248172 h 3960000"/>
              <a:gd name="connsiteX12" fmla="*/ 2754932 w 3960000"/>
              <a:gd name="connsiteY12" fmla="*/ 1248172 h 3960000"/>
              <a:gd name="connsiteX13" fmla="*/ 2754932 w 3960000"/>
              <a:gd name="connsiteY13" fmla="*/ 907124 h 3960000"/>
              <a:gd name="connsiteX14" fmla="*/ 3369037 w 3960000"/>
              <a:gd name="connsiteY14" fmla="*/ 704441 h 3960000"/>
              <a:gd name="connsiteX15" fmla="*/ 3432095 w 3960000"/>
              <a:gd name="connsiteY15" fmla="*/ 238945 h 3960000"/>
              <a:gd name="connsiteX16" fmla="*/ 2841893 w 3960000"/>
              <a:gd name="connsiteY16" fmla="*/ 181064 h 3960000"/>
              <a:gd name="connsiteX17" fmla="*/ 308009 w 3960000"/>
              <a:gd name="connsiteY17" fmla="*/ 0 h 3960000"/>
              <a:gd name="connsiteX18" fmla="*/ 3651991 w 3960000"/>
              <a:gd name="connsiteY18" fmla="*/ 0 h 3960000"/>
              <a:gd name="connsiteX19" fmla="*/ 3960000 w 3960000"/>
              <a:gd name="connsiteY19" fmla="*/ 308009 h 3960000"/>
              <a:gd name="connsiteX20" fmla="*/ 3960000 w 3960000"/>
              <a:gd name="connsiteY20" fmla="*/ 3651991 h 3960000"/>
              <a:gd name="connsiteX21" fmla="*/ 3651991 w 3960000"/>
              <a:gd name="connsiteY21" fmla="*/ 3960000 h 3960000"/>
              <a:gd name="connsiteX22" fmla="*/ 308009 w 3960000"/>
              <a:gd name="connsiteY22" fmla="*/ 3960000 h 3960000"/>
              <a:gd name="connsiteX23" fmla="*/ 0 w 3960000"/>
              <a:gd name="connsiteY23" fmla="*/ 3651991 h 3960000"/>
              <a:gd name="connsiteX24" fmla="*/ 0 w 3960000"/>
              <a:gd name="connsiteY24" fmla="*/ 308009 h 3960000"/>
              <a:gd name="connsiteX25" fmla="*/ 308009 w 3960000"/>
              <a:gd name="connsiteY25" fmla="*/ 0 h 3960000"/>
              <a:gd name="connsiteX0" fmla="*/ 2841893 w 3960000"/>
              <a:gd name="connsiteY0" fmla="*/ 181064 h 3960000"/>
              <a:gd name="connsiteX1" fmla="*/ 2105790 w 3960000"/>
              <a:gd name="connsiteY1" fmla="*/ 859562 h 3960000"/>
              <a:gd name="connsiteX2" fmla="*/ 2106860 w 3960000"/>
              <a:gd name="connsiteY2" fmla="*/ 863292 h 3960000"/>
              <a:gd name="connsiteX3" fmla="*/ 2106860 w 3960000"/>
              <a:gd name="connsiteY3" fmla="*/ 1248172 h 3960000"/>
              <a:gd name="connsiteX4" fmla="*/ 1691968 w 3960000"/>
              <a:gd name="connsiteY4" fmla="*/ 1248172 h 3960000"/>
              <a:gd name="connsiteX5" fmla="*/ 1691968 w 3960000"/>
              <a:gd name="connsiteY5" fmla="*/ 1824236 h 3960000"/>
              <a:gd name="connsiteX6" fmla="*/ 2106860 w 3960000"/>
              <a:gd name="connsiteY6" fmla="*/ 1824236 h 3960000"/>
              <a:gd name="connsiteX7" fmla="*/ 2106860 w 3960000"/>
              <a:gd name="connsiteY7" fmla="*/ 3779396 h 3960000"/>
              <a:gd name="connsiteX8" fmla="*/ 2754932 w 3960000"/>
              <a:gd name="connsiteY8" fmla="*/ 3779396 h 3960000"/>
              <a:gd name="connsiteX9" fmla="*/ 2754932 w 3960000"/>
              <a:gd name="connsiteY9" fmla="*/ 1824236 h 3960000"/>
              <a:gd name="connsiteX10" fmla="*/ 3305869 w 3960000"/>
              <a:gd name="connsiteY10" fmla="*/ 1813665 h 3960000"/>
              <a:gd name="connsiteX11" fmla="*/ 3348152 w 3960000"/>
              <a:gd name="connsiteY11" fmla="*/ 1248172 h 3960000"/>
              <a:gd name="connsiteX12" fmla="*/ 2754932 w 3960000"/>
              <a:gd name="connsiteY12" fmla="*/ 1248172 h 3960000"/>
              <a:gd name="connsiteX13" fmla="*/ 2754932 w 3960000"/>
              <a:gd name="connsiteY13" fmla="*/ 907124 h 3960000"/>
              <a:gd name="connsiteX14" fmla="*/ 3369037 w 3960000"/>
              <a:gd name="connsiteY14" fmla="*/ 704441 h 3960000"/>
              <a:gd name="connsiteX15" fmla="*/ 3410216 w 3960000"/>
              <a:gd name="connsiteY15" fmla="*/ 195189 h 3960000"/>
              <a:gd name="connsiteX16" fmla="*/ 2841893 w 3960000"/>
              <a:gd name="connsiteY16" fmla="*/ 181064 h 3960000"/>
              <a:gd name="connsiteX17" fmla="*/ 308009 w 3960000"/>
              <a:gd name="connsiteY17" fmla="*/ 0 h 3960000"/>
              <a:gd name="connsiteX18" fmla="*/ 3651991 w 3960000"/>
              <a:gd name="connsiteY18" fmla="*/ 0 h 3960000"/>
              <a:gd name="connsiteX19" fmla="*/ 3960000 w 3960000"/>
              <a:gd name="connsiteY19" fmla="*/ 308009 h 3960000"/>
              <a:gd name="connsiteX20" fmla="*/ 3960000 w 3960000"/>
              <a:gd name="connsiteY20" fmla="*/ 3651991 h 3960000"/>
              <a:gd name="connsiteX21" fmla="*/ 3651991 w 3960000"/>
              <a:gd name="connsiteY21" fmla="*/ 3960000 h 3960000"/>
              <a:gd name="connsiteX22" fmla="*/ 308009 w 3960000"/>
              <a:gd name="connsiteY22" fmla="*/ 3960000 h 3960000"/>
              <a:gd name="connsiteX23" fmla="*/ 0 w 3960000"/>
              <a:gd name="connsiteY23" fmla="*/ 3651991 h 3960000"/>
              <a:gd name="connsiteX24" fmla="*/ 0 w 3960000"/>
              <a:gd name="connsiteY24" fmla="*/ 308009 h 3960000"/>
              <a:gd name="connsiteX25" fmla="*/ 308009 w 3960000"/>
              <a:gd name="connsiteY25" fmla="*/ 0 h 3960000"/>
              <a:gd name="connsiteX0" fmla="*/ 2841893 w 3960000"/>
              <a:gd name="connsiteY0" fmla="*/ 181064 h 3960000"/>
              <a:gd name="connsiteX1" fmla="*/ 2105790 w 3960000"/>
              <a:gd name="connsiteY1" fmla="*/ 859562 h 3960000"/>
              <a:gd name="connsiteX2" fmla="*/ 2106860 w 3960000"/>
              <a:gd name="connsiteY2" fmla="*/ 863292 h 3960000"/>
              <a:gd name="connsiteX3" fmla="*/ 2106860 w 3960000"/>
              <a:gd name="connsiteY3" fmla="*/ 1248172 h 3960000"/>
              <a:gd name="connsiteX4" fmla="*/ 1691968 w 3960000"/>
              <a:gd name="connsiteY4" fmla="*/ 1248172 h 3960000"/>
              <a:gd name="connsiteX5" fmla="*/ 1691968 w 3960000"/>
              <a:gd name="connsiteY5" fmla="*/ 1824236 h 3960000"/>
              <a:gd name="connsiteX6" fmla="*/ 2106860 w 3960000"/>
              <a:gd name="connsiteY6" fmla="*/ 1824236 h 3960000"/>
              <a:gd name="connsiteX7" fmla="*/ 2106860 w 3960000"/>
              <a:gd name="connsiteY7" fmla="*/ 3779396 h 3960000"/>
              <a:gd name="connsiteX8" fmla="*/ 2754932 w 3960000"/>
              <a:gd name="connsiteY8" fmla="*/ 3779396 h 3960000"/>
              <a:gd name="connsiteX9" fmla="*/ 2754932 w 3960000"/>
              <a:gd name="connsiteY9" fmla="*/ 1824236 h 3960000"/>
              <a:gd name="connsiteX10" fmla="*/ 3305869 w 3960000"/>
              <a:gd name="connsiteY10" fmla="*/ 1813665 h 3960000"/>
              <a:gd name="connsiteX11" fmla="*/ 3348152 w 3960000"/>
              <a:gd name="connsiteY11" fmla="*/ 1248172 h 3960000"/>
              <a:gd name="connsiteX12" fmla="*/ 2754932 w 3960000"/>
              <a:gd name="connsiteY12" fmla="*/ 1248172 h 3960000"/>
              <a:gd name="connsiteX13" fmla="*/ 2754932 w 3960000"/>
              <a:gd name="connsiteY13" fmla="*/ 907124 h 3960000"/>
              <a:gd name="connsiteX14" fmla="*/ 3369037 w 3960000"/>
              <a:gd name="connsiteY14" fmla="*/ 704441 h 3960000"/>
              <a:gd name="connsiteX15" fmla="*/ 3410216 w 3960000"/>
              <a:gd name="connsiteY15" fmla="*/ 195189 h 3960000"/>
              <a:gd name="connsiteX16" fmla="*/ 2841893 w 3960000"/>
              <a:gd name="connsiteY16" fmla="*/ 181064 h 3960000"/>
              <a:gd name="connsiteX17" fmla="*/ 308009 w 3960000"/>
              <a:gd name="connsiteY17" fmla="*/ 0 h 3960000"/>
              <a:gd name="connsiteX18" fmla="*/ 3651991 w 3960000"/>
              <a:gd name="connsiteY18" fmla="*/ 0 h 3960000"/>
              <a:gd name="connsiteX19" fmla="*/ 3960000 w 3960000"/>
              <a:gd name="connsiteY19" fmla="*/ 308009 h 3960000"/>
              <a:gd name="connsiteX20" fmla="*/ 3960000 w 3960000"/>
              <a:gd name="connsiteY20" fmla="*/ 3651991 h 3960000"/>
              <a:gd name="connsiteX21" fmla="*/ 3651991 w 3960000"/>
              <a:gd name="connsiteY21" fmla="*/ 3960000 h 3960000"/>
              <a:gd name="connsiteX22" fmla="*/ 308009 w 3960000"/>
              <a:gd name="connsiteY22" fmla="*/ 3960000 h 3960000"/>
              <a:gd name="connsiteX23" fmla="*/ 0 w 3960000"/>
              <a:gd name="connsiteY23" fmla="*/ 3651991 h 3960000"/>
              <a:gd name="connsiteX24" fmla="*/ 0 w 3960000"/>
              <a:gd name="connsiteY24" fmla="*/ 308009 h 3960000"/>
              <a:gd name="connsiteX25" fmla="*/ 308009 w 3960000"/>
              <a:gd name="connsiteY25" fmla="*/ 0 h 3960000"/>
              <a:gd name="connsiteX0" fmla="*/ 2841893 w 3960000"/>
              <a:gd name="connsiteY0" fmla="*/ 181064 h 3960000"/>
              <a:gd name="connsiteX1" fmla="*/ 2105790 w 3960000"/>
              <a:gd name="connsiteY1" fmla="*/ 859562 h 3960000"/>
              <a:gd name="connsiteX2" fmla="*/ 2106860 w 3960000"/>
              <a:gd name="connsiteY2" fmla="*/ 863292 h 3960000"/>
              <a:gd name="connsiteX3" fmla="*/ 2106860 w 3960000"/>
              <a:gd name="connsiteY3" fmla="*/ 1248172 h 3960000"/>
              <a:gd name="connsiteX4" fmla="*/ 1691968 w 3960000"/>
              <a:gd name="connsiteY4" fmla="*/ 1248172 h 3960000"/>
              <a:gd name="connsiteX5" fmla="*/ 1691968 w 3960000"/>
              <a:gd name="connsiteY5" fmla="*/ 1824236 h 3960000"/>
              <a:gd name="connsiteX6" fmla="*/ 2106860 w 3960000"/>
              <a:gd name="connsiteY6" fmla="*/ 1824236 h 3960000"/>
              <a:gd name="connsiteX7" fmla="*/ 2106860 w 3960000"/>
              <a:gd name="connsiteY7" fmla="*/ 3779396 h 3960000"/>
              <a:gd name="connsiteX8" fmla="*/ 2754932 w 3960000"/>
              <a:gd name="connsiteY8" fmla="*/ 3779396 h 3960000"/>
              <a:gd name="connsiteX9" fmla="*/ 2754932 w 3960000"/>
              <a:gd name="connsiteY9" fmla="*/ 1824236 h 3960000"/>
              <a:gd name="connsiteX10" fmla="*/ 3305869 w 3960000"/>
              <a:gd name="connsiteY10" fmla="*/ 1813665 h 3960000"/>
              <a:gd name="connsiteX11" fmla="*/ 3348152 w 3960000"/>
              <a:gd name="connsiteY11" fmla="*/ 1248172 h 3960000"/>
              <a:gd name="connsiteX12" fmla="*/ 2754932 w 3960000"/>
              <a:gd name="connsiteY12" fmla="*/ 1248172 h 3960000"/>
              <a:gd name="connsiteX13" fmla="*/ 2754932 w 3960000"/>
              <a:gd name="connsiteY13" fmla="*/ 907124 h 3960000"/>
              <a:gd name="connsiteX14" fmla="*/ 3369037 w 3960000"/>
              <a:gd name="connsiteY14" fmla="*/ 704441 h 3960000"/>
              <a:gd name="connsiteX15" fmla="*/ 3410216 w 3960000"/>
              <a:gd name="connsiteY15" fmla="*/ 195189 h 3960000"/>
              <a:gd name="connsiteX16" fmla="*/ 2841893 w 3960000"/>
              <a:gd name="connsiteY16" fmla="*/ 181064 h 3960000"/>
              <a:gd name="connsiteX17" fmla="*/ 308009 w 3960000"/>
              <a:gd name="connsiteY17" fmla="*/ 0 h 3960000"/>
              <a:gd name="connsiteX18" fmla="*/ 3651991 w 3960000"/>
              <a:gd name="connsiteY18" fmla="*/ 0 h 3960000"/>
              <a:gd name="connsiteX19" fmla="*/ 3960000 w 3960000"/>
              <a:gd name="connsiteY19" fmla="*/ 308009 h 3960000"/>
              <a:gd name="connsiteX20" fmla="*/ 3960000 w 3960000"/>
              <a:gd name="connsiteY20" fmla="*/ 3651991 h 3960000"/>
              <a:gd name="connsiteX21" fmla="*/ 3651991 w 3960000"/>
              <a:gd name="connsiteY21" fmla="*/ 3960000 h 3960000"/>
              <a:gd name="connsiteX22" fmla="*/ 308009 w 3960000"/>
              <a:gd name="connsiteY22" fmla="*/ 3960000 h 3960000"/>
              <a:gd name="connsiteX23" fmla="*/ 0 w 3960000"/>
              <a:gd name="connsiteY23" fmla="*/ 3651991 h 3960000"/>
              <a:gd name="connsiteX24" fmla="*/ 0 w 3960000"/>
              <a:gd name="connsiteY24" fmla="*/ 308009 h 3960000"/>
              <a:gd name="connsiteX25" fmla="*/ 308009 w 3960000"/>
              <a:gd name="connsiteY25" fmla="*/ 0 h 39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960000" h="3960000">
                <a:moveTo>
                  <a:pt x="2841893" y="181064"/>
                </a:moveTo>
                <a:cubicBezTo>
                  <a:pt x="2485731" y="190239"/>
                  <a:pt x="2106781" y="339266"/>
                  <a:pt x="2105790" y="859562"/>
                </a:cubicBezTo>
                <a:lnTo>
                  <a:pt x="2106860" y="863292"/>
                </a:lnTo>
                <a:lnTo>
                  <a:pt x="2106860" y="1248172"/>
                </a:lnTo>
                <a:lnTo>
                  <a:pt x="1691968" y="1248172"/>
                </a:lnTo>
                <a:lnTo>
                  <a:pt x="1691968" y="1824236"/>
                </a:lnTo>
                <a:lnTo>
                  <a:pt x="2106860" y="1824236"/>
                </a:lnTo>
                <a:lnTo>
                  <a:pt x="2106860" y="3779396"/>
                </a:lnTo>
                <a:lnTo>
                  <a:pt x="2754932" y="3779396"/>
                </a:lnTo>
                <a:lnTo>
                  <a:pt x="2754932" y="1824236"/>
                </a:lnTo>
                <a:lnTo>
                  <a:pt x="3305869" y="1813665"/>
                </a:lnTo>
                <a:lnTo>
                  <a:pt x="3348152" y="1248172"/>
                </a:lnTo>
                <a:lnTo>
                  <a:pt x="2754932" y="1248172"/>
                </a:lnTo>
                <a:lnTo>
                  <a:pt x="2754932" y="907124"/>
                </a:lnTo>
                <a:cubicBezTo>
                  <a:pt x="2746287" y="682909"/>
                  <a:pt x="3126764" y="685506"/>
                  <a:pt x="3369037" y="704441"/>
                </a:cubicBezTo>
                <a:cubicBezTo>
                  <a:pt x="3391941" y="556446"/>
                  <a:pt x="3409927" y="381656"/>
                  <a:pt x="3410216" y="195189"/>
                </a:cubicBezTo>
                <a:cubicBezTo>
                  <a:pt x="3239930" y="163882"/>
                  <a:pt x="3118909" y="173928"/>
                  <a:pt x="2841893" y="181064"/>
                </a:cubicBezTo>
                <a:close/>
                <a:moveTo>
                  <a:pt x="308009" y="0"/>
                </a:moveTo>
                <a:lnTo>
                  <a:pt x="3651991" y="0"/>
                </a:lnTo>
                <a:cubicBezTo>
                  <a:pt x="3822100" y="0"/>
                  <a:pt x="3960000" y="137900"/>
                  <a:pt x="3960000" y="308009"/>
                </a:cubicBezTo>
                <a:lnTo>
                  <a:pt x="3960000" y="3651991"/>
                </a:lnTo>
                <a:cubicBezTo>
                  <a:pt x="3960000" y="3822100"/>
                  <a:pt x="3822100" y="3960000"/>
                  <a:pt x="3651991" y="3960000"/>
                </a:cubicBezTo>
                <a:lnTo>
                  <a:pt x="308009" y="3960000"/>
                </a:lnTo>
                <a:cubicBezTo>
                  <a:pt x="137900" y="3960000"/>
                  <a:pt x="0" y="3822100"/>
                  <a:pt x="0" y="3651991"/>
                </a:cubicBezTo>
                <a:lnTo>
                  <a:pt x="0" y="308009"/>
                </a:lnTo>
                <a:cubicBezTo>
                  <a:pt x="0" y="137900"/>
                  <a:pt x="137900" y="0"/>
                  <a:pt x="30800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sp>
        <p:nvSpPr>
          <p:cNvPr id="43" name="Rounded Rectangle 10">
            <a:extLst>
              <a:ext uri="{FF2B5EF4-FFF2-40B4-BE49-F238E27FC236}">
                <a16:creationId xmlns:a16="http://schemas.microsoft.com/office/drawing/2014/main" id="{32DF34AC-FCFA-46EB-8466-5702232D85A3}"/>
              </a:ext>
            </a:extLst>
          </p:cNvPr>
          <p:cNvSpPr>
            <a:spLocks noChangeAspect="1"/>
          </p:cNvSpPr>
          <p:nvPr/>
        </p:nvSpPr>
        <p:spPr>
          <a:xfrm>
            <a:off x="6936651" y="3721344"/>
            <a:ext cx="356613" cy="362565"/>
          </a:xfrm>
          <a:custGeom>
            <a:avLst/>
            <a:gdLst/>
            <a:ahLst/>
            <a:cxnLst/>
            <a:rect l="l" t="t" r="r" b="b"/>
            <a:pathLst>
              <a:path w="3186824" h="3240000">
                <a:moveTo>
                  <a:pt x="2141174" y="1384899"/>
                </a:moveTo>
                <a:lnTo>
                  <a:pt x="2141174" y="1528887"/>
                </a:lnTo>
                <a:lnTo>
                  <a:pt x="1997174" y="1528887"/>
                </a:lnTo>
                <a:lnTo>
                  <a:pt x="1997174" y="1744911"/>
                </a:lnTo>
                <a:lnTo>
                  <a:pt x="2141174" y="1744911"/>
                </a:lnTo>
                <a:lnTo>
                  <a:pt x="2141174" y="1888899"/>
                </a:lnTo>
                <a:lnTo>
                  <a:pt x="2357174" y="1888899"/>
                </a:lnTo>
                <a:lnTo>
                  <a:pt x="2357174" y="1744911"/>
                </a:lnTo>
                <a:lnTo>
                  <a:pt x="2501174" y="1744911"/>
                </a:lnTo>
                <a:lnTo>
                  <a:pt x="2501174" y="1528887"/>
                </a:lnTo>
                <a:lnTo>
                  <a:pt x="2357174" y="1528887"/>
                </a:lnTo>
                <a:lnTo>
                  <a:pt x="2357174" y="1384899"/>
                </a:lnTo>
                <a:close/>
                <a:moveTo>
                  <a:pt x="1286582" y="1008157"/>
                </a:moveTo>
                <a:cubicBezTo>
                  <a:pt x="1148208" y="1006486"/>
                  <a:pt x="1009270" y="1051569"/>
                  <a:pt x="894997" y="1143711"/>
                </a:cubicBezTo>
                <a:cubicBezTo>
                  <a:pt x="666451" y="1327995"/>
                  <a:pt x="600947" y="1648602"/>
                  <a:pt x="738892" y="1907765"/>
                </a:cubicBezTo>
                <a:cubicBezTo>
                  <a:pt x="876837" y="2166928"/>
                  <a:pt x="1179371" y="2291639"/>
                  <a:pt x="1459875" y="2204971"/>
                </a:cubicBezTo>
                <a:cubicBezTo>
                  <a:pt x="1676459" y="2138053"/>
                  <a:pt x="1832801" y="1959669"/>
                  <a:pt x="1876637" y="1747242"/>
                </a:cubicBezTo>
                <a:lnTo>
                  <a:pt x="1879565" y="1747242"/>
                </a:lnTo>
                <a:lnTo>
                  <a:pt x="1879565" y="1728291"/>
                </a:lnTo>
                <a:cubicBezTo>
                  <a:pt x="1891883" y="1671800"/>
                  <a:pt x="1894168" y="1612713"/>
                  <a:pt x="1887545" y="1552862"/>
                </a:cubicBezTo>
                <a:lnTo>
                  <a:pt x="1879565" y="1553745"/>
                </a:lnTo>
                <a:lnTo>
                  <a:pt x="1879565" y="1531218"/>
                </a:lnTo>
                <a:lnTo>
                  <a:pt x="1231565" y="1531218"/>
                </a:lnTo>
                <a:lnTo>
                  <a:pt x="1231565" y="1747242"/>
                </a:lnTo>
                <a:lnTo>
                  <a:pt x="1565835" y="1747242"/>
                </a:lnTo>
                <a:cubicBezTo>
                  <a:pt x="1530201" y="1827940"/>
                  <a:pt x="1460959" y="1892348"/>
                  <a:pt x="1371795" y="1919897"/>
                </a:cubicBezTo>
                <a:cubicBezTo>
                  <a:pt x="1228031" y="1964316"/>
                  <a:pt x="1072976" y="1900399"/>
                  <a:pt x="1002277" y="1767573"/>
                </a:cubicBezTo>
                <a:cubicBezTo>
                  <a:pt x="931578" y="1634747"/>
                  <a:pt x="965150" y="1470429"/>
                  <a:pt x="1082284" y="1375980"/>
                </a:cubicBezTo>
                <a:cubicBezTo>
                  <a:pt x="1199418" y="1281531"/>
                  <a:pt x="1367118" y="1283556"/>
                  <a:pt x="1481937" y="1380807"/>
                </a:cubicBezTo>
                <a:lnTo>
                  <a:pt x="1674778" y="1153129"/>
                </a:lnTo>
                <a:cubicBezTo>
                  <a:pt x="1562764" y="1058254"/>
                  <a:pt x="1424955" y="1009828"/>
                  <a:pt x="1286582" y="1008157"/>
                </a:cubicBezTo>
                <a:close/>
                <a:moveTo>
                  <a:pt x="293028" y="0"/>
                </a:moveTo>
                <a:lnTo>
                  <a:pt x="2893796" y="0"/>
                </a:lnTo>
                <a:cubicBezTo>
                  <a:pt x="3055631" y="0"/>
                  <a:pt x="3186824" y="131193"/>
                  <a:pt x="3186824" y="293028"/>
                </a:cubicBezTo>
                <a:lnTo>
                  <a:pt x="3186824" y="2946972"/>
                </a:lnTo>
                <a:cubicBezTo>
                  <a:pt x="3186824" y="3108807"/>
                  <a:pt x="3055631" y="3240000"/>
                  <a:pt x="2893796" y="3240000"/>
                </a:cubicBezTo>
                <a:lnTo>
                  <a:pt x="293028" y="3240000"/>
                </a:lnTo>
                <a:cubicBezTo>
                  <a:pt x="131193" y="3240000"/>
                  <a:pt x="0" y="3108807"/>
                  <a:pt x="0" y="2946972"/>
                </a:cubicBezTo>
                <a:lnTo>
                  <a:pt x="0" y="293028"/>
                </a:lnTo>
                <a:cubicBezTo>
                  <a:pt x="0" y="131193"/>
                  <a:pt x="131193" y="0"/>
                  <a:pt x="293028"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44" name="Block Arc 6">
            <a:extLst>
              <a:ext uri="{FF2B5EF4-FFF2-40B4-BE49-F238E27FC236}">
                <a16:creationId xmlns:a16="http://schemas.microsoft.com/office/drawing/2014/main" id="{42EEF007-9371-40E9-BCA4-255A1DB8A5C9}"/>
              </a:ext>
            </a:extLst>
          </p:cNvPr>
          <p:cNvSpPr/>
          <p:nvPr/>
        </p:nvSpPr>
        <p:spPr>
          <a:xfrm>
            <a:off x="5469195" y="5635320"/>
            <a:ext cx="444475" cy="448847"/>
          </a:xfrm>
          <a:custGeom>
            <a:avLst/>
            <a:gdLst>
              <a:gd name="connsiteX0" fmla="*/ 2664630 w 3221102"/>
              <a:gd name="connsiteY0" fmla="*/ 2175617 h 3221116"/>
              <a:gd name="connsiteX1" fmla="*/ 2658205 w 3221102"/>
              <a:gd name="connsiteY1" fmla="*/ 2178566 h 3221116"/>
              <a:gd name="connsiteX2" fmla="*/ 2664630 w 3221102"/>
              <a:gd name="connsiteY2" fmla="*/ 2175617 h 3221116"/>
              <a:gd name="connsiteX3" fmla="*/ 1477043 w 3221102"/>
              <a:gd name="connsiteY3" fmla="*/ 1144372 h 3221116"/>
              <a:gd name="connsiteX4" fmla="*/ 1409070 w 3221102"/>
              <a:gd name="connsiteY4" fmla="*/ 1159393 h 3221116"/>
              <a:gd name="connsiteX5" fmla="*/ 1152384 w 3221102"/>
              <a:gd name="connsiteY5" fmla="*/ 1703728 h 3221116"/>
              <a:gd name="connsiteX6" fmla="*/ 1591651 w 3221102"/>
              <a:gd name="connsiteY6" fmla="*/ 2152290 h 3221116"/>
              <a:gd name="connsiteX7" fmla="*/ 1850815 w 3221102"/>
              <a:gd name="connsiteY7" fmla="*/ 1654259 h 3221116"/>
              <a:gd name="connsiteX8" fmla="*/ 1830467 w 3221102"/>
              <a:gd name="connsiteY8" fmla="*/ 1515986 h 3221116"/>
              <a:gd name="connsiteX9" fmla="*/ 1477043 w 3221102"/>
              <a:gd name="connsiteY9" fmla="*/ 1144372 h 3221116"/>
              <a:gd name="connsiteX10" fmla="*/ 1651152 w 3221102"/>
              <a:gd name="connsiteY10" fmla="*/ 501 h 3221116"/>
              <a:gd name="connsiteX11" fmla="*/ 2580395 w 3221102"/>
              <a:gd name="connsiteY11" fmla="*/ 324821 h 3221116"/>
              <a:gd name="connsiteX12" fmla="*/ 3030464 w 3221102"/>
              <a:gd name="connsiteY12" fmla="*/ 2370314 h 3221116"/>
              <a:gd name="connsiteX13" fmla="*/ 3004976 w 3221102"/>
              <a:gd name="connsiteY13" fmla="*/ 2356675 h 3221116"/>
              <a:gd name="connsiteX14" fmla="*/ 2585849 w 3221102"/>
              <a:gd name="connsiteY14" fmla="*/ 2588887 h 3221116"/>
              <a:gd name="connsiteX15" fmla="*/ 1973374 w 3221102"/>
              <a:gd name="connsiteY15" fmla="*/ 2195096 h 3221116"/>
              <a:gd name="connsiteX16" fmla="*/ 1390827 w 3221102"/>
              <a:gd name="connsiteY16" fmla="*/ 2527630 h 3221116"/>
              <a:gd name="connsiteX17" fmla="*/ 783896 w 3221102"/>
              <a:gd name="connsiteY17" fmla="*/ 1665044 h 3221116"/>
              <a:gd name="connsiteX18" fmla="*/ 1268509 w 3221102"/>
              <a:gd name="connsiteY18" fmla="*/ 819983 h 3221116"/>
              <a:gd name="connsiteX19" fmla="*/ 1328805 w 3221102"/>
              <a:gd name="connsiteY19" fmla="*/ 807930 h 3221116"/>
              <a:gd name="connsiteX20" fmla="*/ 1390827 w 3221102"/>
              <a:gd name="connsiteY20" fmla="*/ 802457 h 3221116"/>
              <a:gd name="connsiteX21" fmla="*/ 1462242 w 3221102"/>
              <a:gd name="connsiteY21" fmla="*/ 801708 h 3221116"/>
              <a:gd name="connsiteX22" fmla="*/ 1734726 w 3221102"/>
              <a:gd name="connsiteY22" fmla="*/ 869255 h 3221116"/>
              <a:gd name="connsiteX23" fmla="*/ 1956122 w 3221102"/>
              <a:gd name="connsiteY23" fmla="*/ 1110076 h 3221116"/>
              <a:gd name="connsiteX24" fmla="*/ 1973374 w 3221102"/>
              <a:gd name="connsiteY24" fmla="*/ 875315 h 3221116"/>
              <a:gd name="connsiteX25" fmla="*/ 2333414 w 3221102"/>
              <a:gd name="connsiteY25" fmla="*/ 875315 h 3221116"/>
              <a:gd name="connsiteX26" fmla="*/ 2324788 w 3221102"/>
              <a:gd name="connsiteY26" fmla="*/ 2054049 h 3221116"/>
              <a:gd name="connsiteX27" fmla="*/ 2661746 w 3221102"/>
              <a:gd name="connsiteY27" fmla="*/ 2179658 h 3221116"/>
              <a:gd name="connsiteX28" fmla="*/ 2691046 w 3221102"/>
              <a:gd name="connsiteY28" fmla="*/ 2188689 h 3221116"/>
              <a:gd name="connsiteX29" fmla="*/ 2667011 w 3221102"/>
              <a:gd name="connsiteY29" fmla="*/ 2175828 h 3221116"/>
              <a:gd name="connsiteX30" fmla="*/ 2332141 w 3221102"/>
              <a:gd name="connsiteY30" fmla="*/ 653899 h 3221116"/>
              <a:gd name="connsiteX31" fmla="*/ 776764 w 3221102"/>
              <a:gd name="connsiteY31" fmla="*/ 749845 h 3221116"/>
              <a:gd name="connsiteX32" fmla="*/ 631487 w 3221102"/>
              <a:gd name="connsiteY32" fmla="*/ 2301392 h 3221116"/>
              <a:gd name="connsiteX33" fmla="*/ 2142017 w 3221102"/>
              <a:gd name="connsiteY33" fmla="*/ 2684410 h 3221116"/>
              <a:gd name="connsiteX34" fmla="*/ 2324866 w 3221102"/>
              <a:gd name="connsiteY34" fmla="*/ 3053856 h 3221116"/>
              <a:gd name="connsiteX35" fmla="*/ 294693 w 3221102"/>
              <a:gd name="connsiteY35" fmla="*/ 2539075 h 3221116"/>
              <a:gd name="connsiteX36" fmla="*/ 489947 w 3221102"/>
              <a:gd name="connsiteY36" fmla="*/ 453774 h 3221116"/>
              <a:gd name="connsiteX37" fmla="*/ 1651152 w 3221102"/>
              <a:gd name="connsiteY37" fmla="*/ 501 h 3221116"/>
              <a:gd name="connsiteX0" fmla="*/ 2664630 w 3221102"/>
              <a:gd name="connsiteY0" fmla="*/ 2175617 h 3221116"/>
              <a:gd name="connsiteX1" fmla="*/ 2658205 w 3221102"/>
              <a:gd name="connsiteY1" fmla="*/ 2178566 h 3221116"/>
              <a:gd name="connsiteX2" fmla="*/ 2664630 w 3221102"/>
              <a:gd name="connsiteY2" fmla="*/ 2175617 h 3221116"/>
              <a:gd name="connsiteX3" fmla="*/ 1477043 w 3221102"/>
              <a:gd name="connsiteY3" fmla="*/ 1144372 h 3221116"/>
              <a:gd name="connsiteX4" fmla="*/ 1409070 w 3221102"/>
              <a:gd name="connsiteY4" fmla="*/ 1159393 h 3221116"/>
              <a:gd name="connsiteX5" fmla="*/ 1152384 w 3221102"/>
              <a:gd name="connsiteY5" fmla="*/ 1703728 h 3221116"/>
              <a:gd name="connsiteX6" fmla="*/ 1591651 w 3221102"/>
              <a:gd name="connsiteY6" fmla="*/ 2152290 h 3221116"/>
              <a:gd name="connsiteX7" fmla="*/ 1850815 w 3221102"/>
              <a:gd name="connsiteY7" fmla="*/ 1654259 h 3221116"/>
              <a:gd name="connsiteX8" fmla="*/ 1830467 w 3221102"/>
              <a:gd name="connsiteY8" fmla="*/ 1515986 h 3221116"/>
              <a:gd name="connsiteX9" fmla="*/ 1477043 w 3221102"/>
              <a:gd name="connsiteY9" fmla="*/ 1144372 h 3221116"/>
              <a:gd name="connsiteX10" fmla="*/ 1651152 w 3221102"/>
              <a:gd name="connsiteY10" fmla="*/ 501 h 3221116"/>
              <a:gd name="connsiteX11" fmla="*/ 2580395 w 3221102"/>
              <a:gd name="connsiteY11" fmla="*/ 324821 h 3221116"/>
              <a:gd name="connsiteX12" fmla="*/ 3030464 w 3221102"/>
              <a:gd name="connsiteY12" fmla="*/ 2370314 h 3221116"/>
              <a:gd name="connsiteX13" fmla="*/ 3004976 w 3221102"/>
              <a:gd name="connsiteY13" fmla="*/ 2356675 h 3221116"/>
              <a:gd name="connsiteX14" fmla="*/ 2585849 w 3221102"/>
              <a:gd name="connsiteY14" fmla="*/ 2588887 h 3221116"/>
              <a:gd name="connsiteX15" fmla="*/ 1973374 w 3221102"/>
              <a:gd name="connsiteY15" fmla="*/ 2195096 h 3221116"/>
              <a:gd name="connsiteX16" fmla="*/ 1390827 w 3221102"/>
              <a:gd name="connsiteY16" fmla="*/ 2527630 h 3221116"/>
              <a:gd name="connsiteX17" fmla="*/ 783896 w 3221102"/>
              <a:gd name="connsiteY17" fmla="*/ 1665044 h 3221116"/>
              <a:gd name="connsiteX18" fmla="*/ 1268509 w 3221102"/>
              <a:gd name="connsiteY18" fmla="*/ 819983 h 3221116"/>
              <a:gd name="connsiteX19" fmla="*/ 1328805 w 3221102"/>
              <a:gd name="connsiteY19" fmla="*/ 807930 h 3221116"/>
              <a:gd name="connsiteX20" fmla="*/ 1390827 w 3221102"/>
              <a:gd name="connsiteY20" fmla="*/ 802457 h 3221116"/>
              <a:gd name="connsiteX21" fmla="*/ 1462242 w 3221102"/>
              <a:gd name="connsiteY21" fmla="*/ 801708 h 3221116"/>
              <a:gd name="connsiteX22" fmla="*/ 1734726 w 3221102"/>
              <a:gd name="connsiteY22" fmla="*/ 869255 h 3221116"/>
              <a:gd name="connsiteX23" fmla="*/ 1956122 w 3221102"/>
              <a:gd name="connsiteY23" fmla="*/ 1110076 h 3221116"/>
              <a:gd name="connsiteX24" fmla="*/ 1973374 w 3221102"/>
              <a:gd name="connsiteY24" fmla="*/ 875315 h 3221116"/>
              <a:gd name="connsiteX25" fmla="*/ 2333414 w 3221102"/>
              <a:gd name="connsiteY25" fmla="*/ 875315 h 3221116"/>
              <a:gd name="connsiteX26" fmla="*/ 2324788 w 3221102"/>
              <a:gd name="connsiteY26" fmla="*/ 2054049 h 3221116"/>
              <a:gd name="connsiteX27" fmla="*/ 2661746 w 3221102"/>
              <a:gd name="connsiteY27" fmla="*/ 2179658 h 3221116"/>
              <a:gd name="connsiteX28" fmla="*/ 2691046 w 3221102"/>
              <a:gd name="connsiteY28" fmla="*/ 2188689 h 3221116"/>
              <a:gd name="connsiteX29" fmla="*/ 2667011 w 3221102"/>
              <a:gd name="connsiteY29" fmla="*/ 2175828 h 3221116"/>
              <a:gd name="connsiteX30" fmla="*/ 2332141 w 3221102"/>
              <a:gd name="connsiteY30" fmla="*/ 653899 h 3221116"/>
              <a:gd name="connsiteX31" fmla="*/ 776764 w 3221102"/>
              <a:gd name="connsiteY31" fmla="*/ 749845 h 3221116"/>
              <a:gd name="connsiteX32" fmla="*/ 631487 w 3221102"/>
              <a:gd name="connsiteY32" fmla="*/ 2301392 h 3221116"/>
              <a:gd name="connsiteX33" fmla="*/ 2142017 w 3221102"/>
              <a:gd name="connsiteY33" fmla="*/ 2684410 h 3221116"/>
              <a:gd name="connsiteX34" fmla="*/ 2324866 w 3221102"/>
              <a:gd name="connsiteY34" fmla="*/ 3053856 h 3221116"/>
              <a:gd name="connsiteX35" fmla="*/ 294693 w 3221102"/>
              <a:gd name="connsiteY35" fmla="*/ 2539075 h 3221116"/>
              <a:gd name="connsiteX36" fmla="*/ 489947 w 3221102"/>
              <a:gd name="connsiteY36" fmla="*/ 453774 h 3221116"/>
              <a:gd name="connsiteX37" fmla="*/ 1651152 w 3221102"/>
              <a:gd name="connsiteY37" fmla="*/ 501 h 3221116"/>
              <a:gd name="connsiteX0" fmla="*/ 2664630 w 3221102"/>
              <a:gd name="connsiteY0" fmla="*/ 2175617 h 3221116"/>
              <a:gd name="connsiteX1" fmla="*/ 2658205 w 3221102"/>
              <a:gd name="connsiteY1" fmla="*/ 2178566 h 3221116"/>
              <a:gd name="connsiteX2" fmla="*/ 2664630 w 3221102"/>
              <a:gd name="connsiteY2" fmla="*/ 2175617 h 3221116"/>
              <a:gd name="connsiteX3" fmla="*/ 1477043 w 3221102"/>
              <a:gd name="connsiteY3" fmla="*/ 1144372 h 3221116"/>
              <a:gd name="connsiteX4" fmla="*/ 1409070 w 3221102"/>
              <a:gd name="connsiteY4" fmla="*/ 1159393 h 3221116"/>
              <a:gd name="connsiteX5" fmla="*/ 1152384 w 3221102"/>
              <a:gd name="connsiteY5" fmla="*/ 1703728 h 3221116"/>
              <a:gd name="connsiteX6" fmla="*/ 1591651 w 3221102"/>
              <a:gd name="connsiteY6" fmla="*/ 2152290 h 3221116"/>
              <a:gd name="connsiteX7" fmla="*/ 1850815 w 3221102"/>
              <a:gd name="connsiteY7" fmla="*/ 1654259 h 3221116"/>
              <a:gd name="connsiteX8" fmla="*/ 1830467 w 3221102"/>
              <a:gd name="connsiteY8" fmla="*/ 1515986 h 3221116"/>
              <a:gd name="connsiteX9" fmla="*/ 1477043 w 3221102"/>
              <a:gd name="connsiteY9" fmla="*/ 1144372 h 3221116"/>
              <a:gd name="connsiteX10" fmla="*/ 1651152 w 3221102"/>
              <a:gd name="connsiteY10" fmla="*/ 501 h 3221116"/>
              <a:gd name="connsiteX11" fmla="*/ 2580395 w 3221102"/>
              <a:gd name="connsiteY11" fmla="*/ 324821 h 3221116"/>
              <a:gd name="connsiteX12" fmla="*/ 3030464 w 3221102"/>
              <a:gd name="connsiteY12" fmla="*/ 2370314 h 3221116"/>
              <a:gd name="connsiteX13" fmla="*/ 3004976 w 3221102"/>
              <a:gd name="connsiteY13" fmla="*/ 2356675 h 3221116"/>
              <a:gd name="connsiteX14" fmla="*/ 2585849 w 3221102"/>
              <a:gd name="connsiteY14" fmla="*/ 2588887 h 3221116"/>
              <a:gd name="connsiteX15" fmla="*/ 1973374 w 3221102"/>
              <a:gd name="connsiteY15" fmla="*/ 2195096 h 3221116"/>
              <a:gd name="connsiteX16" fmla="*/ 1390827 w 3221102"/>
              <a:gd name="connsiteY16" fmla="*/ 2527630 h 3221116"/>
              <a:gd name="connsiteX17" fmla="*/ 783896 w 3221102"/>
              <a:gd name="connsiteY17" fmla="*/ 1665044 h 3221116"/>
              <a:gd name="connsiteX18" fmla="*/ 1268509 w 3221102"/>
              <a:gd name="connsiteY18" fmla="*/ 819983 h 3221116"/>
              <a:gd name="connsiteX19" fmla="*/ 1328805 w 3221102"/>
              <a:gd name="connsiteY19" fmla="*/ 807930 h 3221116"/>
              <a:gd name="connsiteX20" fmla="*/ 1390827 w 3221102"/>
              <a:gd name="connsiteY20" fmla="*/ 802457 h 3221116"/>
              <a:gd name="connsiteX21" fmla="*/ 1462242 w 3221102"/>
              <a:gd name="connsiteY21" fmla="*/ 801708 h 3221116"/>
              <a:gd name="connsiteX22" fmla="*/ 1956122 w 3221102"/>
              <a:gd name="connsiteY22" fmla="*/ 1110076 h 3221116"/>
              <a:gd name="connsiteX23" fmla="*/ 1973374 w 3221102"/>
              <a:gd name="connsiteY23" fmla="*/ 875315 h 3221116"/>
              <a:gd name="connsiteX24" fmla="*/ 2333414 w 3221102"/>
              <a:gd name="connsiteY24" fmla="*/ 875315 h 3221116"/>
              <a:gd name="connsiteX25" fmla="*/ 2324788 w 3221102"/>
              <a:gd name="connsiteY25" fmla="*/ 2054049 h 3221116"/>
              <a:gd name="connsiteX26" fmla="*/ 2661746 w 3221102"/>
              <a:gd name="connsiteY26" fmla="*/ 2179658 h 3221116"/>
              <a:gd name="connsiteX27" fmla="*/ 2691046 w 3221102"/>
              <a:gd name="connsiteY27" fmla="*/ 2188689 h 3221116"/>
              <a:gd name="connsiteX28" fmla="*/ 2667011 w 3221102"/>
              <a:gd name="connsiteY28" fmla="*/ 2175828 h 3221116"/>
              <a:gd name="connsiteX29" fmla="*/ 2332141 w 3221102"/>
              <a:gd name="connsiteY29" fmla="*/ 653899 h 3221116"/>
              <a:gd name="connsiteX30" fmla="*/ 776764 w 3221102"/>
              <a:gd name="connsiteY30" fmla="*/ 749845 h 3221116"/>
              <a:gd name="connsiteX31" fmla="*/ 631487 w 3221102"/>
              <a:gd name="connsiteY31" fmla="*/ 2301392 h 3221116"/>
              <a:gd name="connsiteX32" fmla="*/ 2142017 w 3221102"/>
              <a:gd name="connsiteY32" fmla="*/ 2684410 h 3221116"/>
              <a:gd name="connsiteX33" fmla="*/ 2324866 w 3221102"/>
              <a:gd name="connsiteY33" fmla="*/ 3053856 h 3221116"/>
              <a:gd name="connsiteX34" fmla="*/ 294693 w 3221102"/>
              <a:gd name="connsiteY34" fmla="*/ 2539075 h 3221116"/>
              <a:gd name="connsiteX35" fmla="*/ 489947 w 3221102"/>
              <a:gd name="connsiteY35" fmla="*/ 453774 h 3221116"/>
              <a:gd name="connsiteX36" fmla="*/ 1651152 w 3221102"/>
              <a:gd name="connsiteY36" fmla="*/ 501 h 3221116"/>
              <a:gd name="connsiteX0" fmla="*/ 2664630 w 3221102"/>
              <a:gd name="connsiteY0" fmla="*/ 2175617 h 3221116"/>
              <a:gd name="connsiteX1" fmla="*/ 2658205 w 3221102"/>
              <a:gd name="connsiteY1" fmla="*/ 2178566 h 3221116"/>
              <a:gd name="connsiteX2" fmla="*/ 2664630 w 3221102"/>
              <a:gd name="connsiteY2" fmla="*/ 2175617 h 3221116"/>
              <a:gd name="connsiteX3" fmla="*/ 1477043 w 3221102"/>
              <a:gd name="connsiteY3" fmla="*/ 1144372 h 3221116"/>
              <a:gd name="connsiteX4" fmla="*/ 1409070 w 3221102"/>
              <a:gd name="connsiteY4" fmla="*/ 1159393 h 3221116"/>
              <a:gd name="connsiteX5" fmla="*/ 1152384 w 3221102"/>
              <a:gd name="connsiteY5" fmla="*/ 1703728 h 3221116"/>
              <a:gd name="connsiteX6" fmla="*/ 1591651 w 3221102"/>
              <a:gd name="connsiteY6" fmla="*/ 2152290 h 3221116"/>
              <a:gd name="connsiteX7" fmla="*/ 1850815 w 3221102"/>
              <a:gd name="connsiteY7" fmla="*/ 1654259 h 3221116"/>
              <a:gd name="connsiteX8" fmla="*/ 1830467 w 3221102"/>
              <a:gd name="connsiteY8" fmla="*/ 1515986 h 3221116"/>
              <a:gd name="connsiteX9" fmla="*/ 1477043 w 3221102"/>
              <a:gd name="connsiteY9" fmla="*/ 1144372 h 3221116"/>
              <a:gd name="connsiteX10" fmla="*/ 1651152 w 3221102"/>
              <a:gd name="connsiteY10" fmla="*/ 501 h 3221116"/>
              <a:gd name="connsiteX11" fmla="*/ 2580395 w 3221102"/>
              <a:gd name="connsiteY11" fmla="*/ 324821 h 3221116"/>
              <a:gd name="connsiteX12" fmla="*/ 3030464 w 3221102"/>
              <a:gd name="connsiteY12" fmla="*/ 2370314 h 3221116"/>
              <a:gd name="connsiteX13" fmla="*/ 3004976 w 3221102"/>
              <a:gd name="connsiteY13" fmla="*/ 2356675 h 3221116"/>
              <a:gd name="connsiteX14" fmla="*/ 2585849 w 3221102"/>
              <a:gd name="connsiteY14" fmla="*/ 2588887 h 3221116"/>
              <a:gd name="connsiteX15" fmla="*/ 1973374 w 3221102"/>
              <a:gd name="connsiteY15" fmla="*/ 2195096 h 3221116"/>
              <a:gd name="connsiteX16" fmla="*/ 1390827 w 3221102"/>
              <a:gd name="connsiteY16" fmla="*/ 2527630 h 3221116"/>
              <a:gd name="connsiteX17" fmla="*/ 783896 w 3221102"/>
              <a:gd name="connsiteY17" fmla="*/ 1665044 h 3221116"/>
              <a:gd name="connsiteX18" fmla="*/ 1268509 w 3221102"/>
              <a:gd name="connsiteY18" fmla="*/ 819983 h 3221116"/>
              <a:gd name="connsiteX19" fmla="*/ 1328805 w 3221102"/>
              <a:gd name="connsiteY19" fmla="*/ 807930 h 3221116"/>
              <a:gd name="connsiteX20" fmla="*/ 1390827 w 3221102"/>
              <a:gd name="connsiteY20" fmla="*/ 802457 h 3221116"/>
              <a:gd name="connsiteX21" fmla="*/ 1462242 w 3221102"/>
              <a:gd name="connsiteY21" fmla="*/ 801708 h 3221116"/>
              <a:gd name="connsiteX22" fmla="*/ 1956122 w 3221102"/>
              <a:gd name="connsiteY22" fmla="*/ 1110076 h 3221116"/>
              <a:gd name="connsiteX23" fmla="*/ 1973374 w 3221102"/>
              <a:gd name="connsiteY23" fmla="*/ 875315 h 3221116"/>
              <a:gd name="connsiteX24" fmla="*/ 2333414 w 3221102"/>
              <a:gd name="connsiteY24" fmla="*/ 875315 h 3221116"/>
              <a:gd name="connsiteX25" fmla="*/ 2324788 w 3221102"/>
              <a:gd name="connsiteY25" fmla="*/ 2054049 h 3221116"/>
              <a:gd name="connsiteX26" fmla="*/ 2661746 w 3221102"/>
              <a:gd name="connsiteY26" fmla="*/ 2179658 h 3221116"/>
              <a:gd name="connsiteX27" fmla="*/ 2691046 w 3221102"/>
              <a:gd name="connsiteY27" fmla="*/ 2188689 h 3221116"/>
              <a:gd name="connsiteX28" fmla="*/ 2667011 w 3221102"/>
              <a:gd name="connsiteY28" fmla="*/ 2175828 h 3221116"/>
              <a:gd name="connsiteX29" fmla="*/ 2332141 w 3221102"/>
              <a:gd name="connsiteY29" fmla="*/ 653899 h 3221116"/>
              <a:gd name="connsiteX30" fmla="*/ 776764 w 3221102"/>
              <a:gd name="connsiteY30" fmla="*/ 749845 h 3221116"/>
              <a:gd name="connsiteX31" fmla="*/ 631487 w 3221102"/>
              <a:gd name="connsiteY31" fmla="*/ 2301392 h 3221116"/>
              <a:gd name="connsiteX32" fmla="*/ 2142017 w 3221102"/>
              <a:gd name="connsiteY32" fmla="*/ 2684410 h 3221116"/>
              <a:gd name="connsiteX33" fmla="*/ 2324866 w 3221102"/>
              <a:gd name="connsiteY33" fmla="*/ 3053856 h 3221116"/>
              <a:gd name="connsiteX34" fmla="*/ 294693 w 3221102"/>
              <a:gd name="connsiteY34" fmla="*/ 2539075 h 3221116"/>
              <a:gd name="connsiteX35" fmla="*/ 489947 w 3221102"/>
              <a:gd name="connsiteY35" fmla="*/ 453774 h 3221116"/>
              <a:gd name="connsiteX36" fmla="*/ 1651152 w 3221102"/>
              <a:gd name="connsiteY36" fmla="*/ 501 h 3221116"/>
              <a:gd name="connsiteX0" fmla="*/ 2664630 w 3221102"/>
              <a:gd name="connsiteY0" fmla="*/ 2175617 h 3221116"/>
              <a:gd name="connsiteX1" fmla="*/ 2658205 w 3221102"/>
              <a:gd name="connsiteY1" fmla="*/ 2178566 h 3221116"/>
              <a:gd name="connsiteX2" fmla="*/ 2664630 w 3221102"/>
              <a:gd name="connsiteY2" fmla="*/ 2175617 h 3221116"/>
              <a:gd name="connsiteX3" fmla="*/ 1477043 w 3221102"/>
              <a:gd name="connsiteY3" fmla="*/ 1144372 h 3221116"/>
              <a:gd name="connsiteX4" fmla="*/ 1409070 w 3221102"/>
              <a:gd name="connsiteY4" fmla="*/ 1159393 h 3221116"/>
              <a:gd name="connsiteX5" fmla="*/ 1152384 w 3221102"/>
              <a:gd name="connsiteY5" fmla="*/ 1703728 h 3221116"/>
              <a:gd name="connsiteX6" fmla="*/ 1591651 w 3221102"/>
              <a:gd name="connsiteY6" fmla="*/ 2152290 h 3221116"/>
              <a:gd name="connsiteX7" fmla="*/ 1850815 w 3221102"/>
              <a:gd name="connsiteY7" fmla="*/ 1654259 h 3221116"/>
              <a:gd name="connsiteX8" fmla="*/ 1830467 w 3221102"/>
              <a:gd name="connsiteY8" fmla="*/ 1515986 h 3221116"/>
              <a:gd name="connsiteX9" fmla="*/ 1477043 w 3221102"/>
              <a:gd name="connsiteY9" fmla="*/ 1144372 h 3221116"/>
              <a:gd name="connsiteX10" fmla="*/ 1651152 w 3221102"/>
              <a:gd name="connsiteY10" fmla="*/ 501 h 3221116"/>
              <a:gd name="connsiteX11" fmla="*/ 2580395 w 3221102"/>
              <a:gd name="connsiteY11" fmla="*/ 324821 h 3221116"/>
              <a:gd name="connsiteX12" fmla="*/ 3030464 w 3221102"/>
              <a:gd name="connsiteY12" fmla="*/ 2370314 h 3221116"/>
              <a:gd name="connsiteX13" fmla="*/ 3004976 w 3221102"/>
              <a:gd name="connsiteY13" fmla="*/ 2356675 h 3221116"/>
              <a:gd name="connsiteX14" fmla="*/ 2585849 w 3221102"/>
              <a:gd name="connsiteY14" fmla="*/ 2588887 h 3221116"/>
              <a:gd name="connsiteX15" fmla="*/ 1973374 w 3221102"/>
              <a:gd name="connsiteY15" fmla="*/ 2195096 h 3221116"/>
              <a:gd name="connsiteX16" fmla="*/ 1390827 w 3221102"/>
              <a:gd name="connsiteY16" fmla="*/ 2527630 h 3221116"/>
              <a:gd name="connsiteX17" fmla="*/ 783896 w 3221102"/>
              <a:gd name="connsiteY17" fmla="*/ 1665044 h 3221116"/>
              <a:gd name="connsiteX18" fmla="*/ 1268509 w 3221102"/>
              <a:gd name="connsiteY18" fmla="*/ 819983 h 3221116"/>
              <a:gd name="connsiteX19" fmla="*/ 1328805 w 3221102"/>
              <a:gd name="connsiteY19" fmla="*/ 807930 h 3221116"/>
              <a:gd name="connsiteX20" fmla="*/ 1390827 w 3221102"/>
              <a:gd name="connsiteY20" fmla="*/ 802457 h 3221116"/>
              <a:gd name="connsiteX21" fmla="*/ 1462242 w 3221102"/>
              <a:gd name="connsiteY21" fmla="*/ 801708 h 3221116"/>
              <a:gd name="connsiteX22" fmla="*/ 1956122 w 3221102"/>
              <a:gd name="connsiteY22" fmla="*/ 1110076 h 3221116"/>
              <a:gd name="connsiteX23" fmla="*/ 1973374 w 3221102"/>
              <a:gd name="connsiteY23" fmla="*/ 875315 h 3221116"/>
              <a:gd name="connsiteX24" fmla="*/ 2333414 w 3221102"/>
              <a:gd name="connsiteY24" fmla="*/ 875315 h 3221116"/>
              <a:gd name="connsiteX25" fmla="*/ 2324788 w 3221102"/>
              <a:gd name="connsiteY25" fmla="*/ 2054049 h 3221116"/>
              <a:gd name="connsiteX26" fmla="*/ 2661746 w 3221102"/>
              <a:gd name="connsiteY26" fmla="*/ 2179658 h 3221116"/>
              <a:gd name="connsiteX27" fmla="*/ 2691046 w 3221102"/>
              <a:gd name="connsiteY27" fmla="*/ 2188689 h 3221116"/>
              <a:gd name="connsiteX28" fmla="*/ 2667011 w 3221102"/>
              <a:gd name="connsiteY28" fmla="*/ 2175828 h 3221116"/>
              <a:gd name="connsiteX29" fmla="*/ 2332141 w 3221102"/>
              <a:gd name="connsiteY29" fmla="*/ 653899 h 3221116"/>
              <a:gd name="connsiteX30" fmla="*/ 776764 w 3221102"/>
              <a:gd name="connsiteY30" fmla="*/ 749845 h 3221116"/>
              <a:gd name="connsiteX31" fmla="*/ 631487 w 3221102"/>
              <a:gd name="connsiteY31" fmla="*/ 2301392 h 3221116"/>
              <a:gd name="connsiteX32" fmla="*/ 2142017 w 3221102"/>
              <a:gd name="connsiteY32" fmla="*/ 2684410 h 3221116"/>
              <a:gd name="connsiteX33" fmla="*/ 2324866 w 3221102"/>
              <a:gd name="connsiteY33" fmla="*/ 3053856 h 3221116"/>
              <a:gd name="connsiteX34" fmla="*/ 294693 w 3221102"/>
              <a:gd name="connsiteY34" fmla="*/ 2539075 h 3221116"/>
              <a:gd name="connsiteX35" fmla="*/ 489947 w 3221102"/>
              <a:gd name="connsiteY35" fmla="*/ 453774 h 3221116"/>
              <a:gd name="connsiteX36" fmla="*/ 1651152 w 3221102"/>
              <a:gd name="connsiteY36" fmla="*/ 501 h 3221116"/>
              <a:gd name="connsiteX0" fmla="*/ 2664630 w 3221102"/>
              <a:gd name="connsiteY0" fmla="*/ 2175617 h 3221116"/>
              <a:gd name="connsiteX1" fmla="*/ 2658205 w 3221102"/>
              <a:gd name="connsiteY1" fmla="*/ 2178566 h 3221116"/>
              <a:gd name="connsiteX2" fmla="*/ 2664630 w 3221102"/>
              <a:gd name="connsiteY2" fmla="*/ 2175617 h 3221116"/>
              <a:gd name="connsiteX3" fmla="*/ 1477043 w 3221102"/>
              <a:gd name="connsiteY3" fmla="*/ 1144372 h 3221116"/>
              <a:gd name="connsiteX4" fmla="*/ 1409070 w 3221102"/>
              <a:gd name="connsiteY4" fmla="*/ 1159393 h 3221116"/>
              <a:gd name="connsiteX5" fmla="*/ 1152384 w 3221102"/>
              <a:gd name="connsiteY5" fmla="*/ 1703728 h 3221116"/>
              <a:gd name="connsiteX6" fmla="*/ 1514013 w 3221102"/>
              <a:gd name="connsiteY6" fmla="*/ 2152290 h 3221116"/>
              <a:gd name="connsiteX7" fmla="*/ 1850815 w 3221102"/>
              <a:gd name="connsiteY7" fmla="*/ 1654259 h 3221116"/>
              <a:gd name="connsiteX8" fmla="*/ 1830467 w 3221102"/>
              <a:gd name="connsiteY8" fmla="*/ 1515986 h 3221116"/>
              <a:gd name="connsiteX9" fmla="*/ 1477043 w 3221102"/>
              <a:gd name="connsiteY9" fmla="*/ 1144372 h 3221116"/>
              <a:gd name="connsiteX10" fmla="*/ 1651152 w 3221102"/>
              <a:gd name="connsiteY10" fmla="*/ 501 h 3221116"/>
              <a:gd name="connsiteX11" fmla="*/ 2580395 w 3221102"/>
              <a:gd name="connsiteY11" fmla="*/ 324821 h 3221116"/>
              <a:gd name="connsiteX12" fmla="*/ 3030464 w 3221102"/>
              <a:gd name="connsiteY12" fmla="*/ 2370314 h 3221116"/>
              <a:gd name="connsiteX13" fmla="*/ 3004976 w 3221102"/>
              <a:gd name="connsiteY13" fmla="*/ 2356675 h 3221116"/>
              <a:gd name="connsiteX14" fmla="*/ 2585849 w 3221102"/>
              <a:gd name="connsiteY14" fmla="*/ 2588887 h 3221116"/>
              <a:gd name="connsiteX15" fmla="*/ 1973374 w 3221102"/>
              <a:gd name="connsiteY15" fmla="*/ 2195096 h 3221116"/>
              <a:gd name="connsiteX16" fmla="*/ 1390827 w 3221102"/>
              <a:gd name="connsiteY16" fmla="*/ 2527630 h 3221116"/>
              <a:gd name="connsiteX17" fmla="*/ 783896 w 3221102"/>
              <a:gd name="connsiteY17" fmla="*/ 1665044 h 3221116"/>
              <a:gd name="connsiteX18" fmla="*/ 1268509 w 3221102"/>
              <a:gd name="connsiteY18" fmla="*/ 819983 h 3221116"/>
              <a:gd name="connsiteX19" fmla="*/ 1328805 w 3221102"/>
              <a:gd name="connsiteY19" fmla="*/ 807930 h 3221116"/>
              <a:gd name="connsiteX20" fmla="*/ 1390827 w 3221102"/>
              <a:gd name="connsiteY20" fmla="*/ 802457 h 3221116"/>
              <a:gd name="connsiteX21" fmla="*/ 1462242 w 3221102"/>
              <a:gd name="connsiteY21" fmla="*/ 801708 h 3221116"/>
              <a:gd name="connsiteX22" fmla="*/ 1956122 w 3221102"/>
              <a:gd name="connsiteY22" fmla="*/ 1110076 h 3221116"/>
              <a:gd name="connsiteX23" fmla="*/ 1973374 w 3221102"/>
              <a:gd name="connsiteY23" fmla="*/ 875315 h 3221116"/>
              <a:gd name="connsiteX24" fmla="*/ 2333414 w 3221102"/>
              <a:gd name="connsiteY24" fmla="*/ 875315 h 3221116"/>
              <a:gd name="connsiteX25" fmla="*/ 2324788 w 3221102"/>
              <a:gd name="connsiteY25" fmla="*/ 2054049 h 3221116"/>
              <a:gd name="connsiteX26" fmla="*/ 2661746 w 3221102"/>
              <a:gd name="connsiteY26" fmla="*/ 2179658 h 3221116"/>
              <a:gd name="connsiteX27" fmla="*/ 2691046 w 3221102"/>
              <a:gd name="connsiteY27" fmla="*/ 2188689 h 3221116"/>
              <a:gd name="connsiteX28" fmla="*/ 2667011 w 3221102"/>
              <a:gd name="connsiteY28" fmla="*/ 2175828 h 3221116"/>
              <a:gd name="connsiteX29" fmla="*/ 2332141 w 3221102"/>
              <a:gd name="connsiteY29" fmla="*/ 653899 h 3221116"/>
              <a:gd name="connsiteX30" fmla="*/ 776764 w 3221102"/>
              <a:gd name="connsiteY30" fmla="*/ 749845 h 3221116"/>
              <a:gd name="connsiteX31" fmla="*/ 631487 w 3221102"/>
              <a:gd name="connsiteY31" fmla="*/ 2301392 h 3221116"/>
              <a:gd name="connsiteX32" fmla="*/ 2142017 w 3221102"/>
              <a:gd name="connsiteY32" fmla="*/ 2684410 h 3221116"/>
              <a:gd name="connsiteX33" fmla="*/ 2324866 w 3221102"/>
              <a:gd name="connsiteY33" fmla="*/ 3053856 h 3221116"/>
              <a:gd name="connsiteX34" fmla="*/ 294693 w 3221102"/>
              <a:gd name="connsiteY34" fmla="*/ 2539075 h 3221116"/>
              <a:gd name="connsiteX35" fmla="*/ 489947 w 3221102"/>
              <a:gd name="connsiteY35" fmla="*/ 453774 h 3221116"/>
              <a:gd name="connsiteX36" fmla="*/ 1651152 w 3221102"/>
              <a:gd name="connsiteY36" fmla="*/ 501 h 3221116"/>
              <a:gd name="connsiteX0" fmla="*/ 2664630 w 3221102"/>
              <a:gd name="connsiteY0" fmla="*/ 2175617 h 3221116"/>
              <a:gd name="connsiteX1" fmla="*/ 2658205 w 3221102"/>
              <a:gd name="connsiteY1" fmla="*/ 2178566 h 3221116"/>
              <a:gd name="connsiteX2" fmla="*/ 2664630 w 3221102"/>
              <a:gd name="connsiteY2" fmla="*/ 2175617 h 3221116"/>
              <a:gd name="connsiteX3" fmla="*/ 1477043 w 3221102"/>
              <a:gd name="connsiteY3" fmla="*/ 1144372 h 3221116"/>
              <a:gd name="connsiteX4" fmla="*/ 1409070 w 3221102"/>
              <a:gd name="connsiteY4" fmla="*/ 1159393 h 3221116"/>
              <a:gd name="connsiteX5" fmla="*/ 1152384 w 3221102"/>
              <a:gd name="connsiteY5" fmla="*/ 1703728 h 3221116"/>
              <a:gd name="connsiteX6" fmla="*/ 1514013 w 3221102"/>
              <a:gd name="connsiteY6" fmla="*/ 2152290 h 3221116"/>
              <a:gd name="connsiteX7" fmla="*/ 1850815 w 3221102"/>
              <a:gd name="connsiteY7" fmla="*/ 1654259 h 3221116"/>
              <a:gd name="connsiteX8" fmla="*/ 1830467 w 3221102"/>
              <a:gd name="connsiteY8" fmla="*/ 1515986 h 3221116"/>
              <a:gd name="connsiteX9" fmla="*/ 1477043 w 3221102"/>
              <a:gd name="connsiteY9" fmla="*/ 1144372 h 3221116"/>
              <a:gd name="connsiteX10" fmla="*/ 1651152 w 3221102"/>
              <a:gd name="connsiteY10" fmla="*/ 501 h 3221116"/>
              <a:gd name="connsiteX11" fmla="*/ 2580395 w 3221102"/>
              <a:gd name="connsiteY11" fmla="*/ 324821 h 3221116"/>
              <a:gd name="connsiteX12" fmla="*/ 3030464 w 3221102"/>
              <a:gd name="connsiteY12" fmla="*/ 2370314 h 3221116"/>
              <a:gd name="connsiteX13" fmla="*/ 3004976 w 3221102"/>
              <a:gd name="connsiteY13" fmla="*/ 2356675 h 3221116"/>
              <a:gd name="connsiteX14" fmla="*/ 2585849 w 3221102"/>
              <a:gd name="connsiteY14" fmla="*/ 2588887 h 3221116"/>
              <a:gd name="connsiteX15" fmla="*/ 1973374 w 3221102"/>
              <a:gd name="connsiteY15" fmla="*/ 2195096 h 3221116"/>
              <a:gd name="connsiteX16" fmla="*/ 1390827 w 3221102"/>
              <a:gd name="connsiteY16" fmla="*/ 2527630 h 3221116"/>
              <a:gd name="connsiteX17" fmla="*/ 783896 w 3221102"/>
              <a:gd name="connsiteY17" fmla="*/ 1665044 h 3221116"/>
              <a:gd name="connsiteX18" fmla="*/ 1268509 w 3221102"/>
              <a:gd name="connsiteY18" fmla="*/ 819983 h 3221116"/>
              <a:gd name="connsiteX19" fmla="*/ 1328805 w 3221102"/>
              <a:gd name="connsiteY19" fmla="*/ 807930 h 3221116"/>
              <a:gd name="connsiteX20" fmla="*/ 1390827 w 3221102"/>
              <a:gd name="connsiteY20" fmla="*/ 802457 h 3221116"/>
              <a:gd name="connsiteX21" fmla="*/ 1462242 w 3221102"/>
              <a:gd name="connsiteY21" fmla="*/ 801708 h 3221116"/>
              <a:gd name="connsiteX22" fmla="*/ 1956122 w 3221102"/>
              <a:gd name="connsiteY22" fmla="*/ 1110076 h 3221116"/>
              <a:gd name="connsiteX23" fmla="*/ 1973374 w 3221102"/>
              <a:gd name="connsiteY23" fmla="*/ 875315 h 3221116"/>
              <a:gd name="connsiteX24" fmla="*/ 2333414 w 3221102"/>
              <a:gd name="connsiteY24" fmla="*/ 875315 h 3221116"/>
              <a:gd name="connsiteX25" fmla="*/ 2324788 w 3221102"/>
              <a:gd name="connsiteY25" fmla="*/ 2054049 h 3221116"/>
              <a:gd name="connsiteX26" fmla="*/ 2661746 w 3221102"/>
              <a:gd name="connsiteY26" fmla="*/ 2179658 h 3221116"/>
              <a:gd name="connsiteX27" fmla="*/ 2691046 w 3221102"/>
              <a:gd name="connsiteY27" fmla="*/ 2188689 h 3221116"/>
              <a:gd name="connsiteX28" fmla="*/ 2667011 w 3221102"/>
              <a:gd name="connsiteY28" fmla="*/ 2175828 h 3221116"/>
              <a:gd name="connsiteX29" fmla="*/ 2332141 w 3221102"/>
              <a:gd name="connsiteY29" fmla="*/ 653899 h 3221116"/>
              <a:gd name="connsiteX30" fmla="*/ 776764 w 3221102"/>
              <a:gd name="connsiteY30" fmla="*/ 749845 h 3221116"/>
              <a:gd name="connsiteX31" fmla="*/ 631487 w 3221102"/>
              <a:gd name="connsiteY31" fmla="*/ 2301392 h 3221116"/>
              <a:gd name="connsiteX32" fmla="*/ 2142017 w 3221102"/>
              <a:gd name="connsiteY32" fmla="*/ 2684410 h 3221116"/>
              <a:gd name="connsiteX33" fmla="*/ 2324866 w 3221102"/>
              <a:gd name="connsiteY33" fmla="*/ 3053856 h 3221116"/>
              <a:gd name="connsiteX34" fmla="*/ 294693 w 3221102"/>
              <a:gd name="connsiteY34" fmla="*/ 2539075 h 3221116"/>
              <a:gd name="connsiteX35" fmla="*/ 489947 w 3221102"/>
              <a:gd name="connsiteY35" fmla="*/ 453774 h 3221116"/>
              <a:gd name="connsiteX36" fmla="*/ 1651152 w 3221102"/>
              <a:gd name="connsiteY36" fmla="*/ 501 h 3221116"/>
              <a:gd name="connsiteX0" fmla="*/ 2664630 w 3221102"/>
              <a:gd name="connsiteY0" fmla="*/ 2175617 h 3221116"/>
              <a:gd name="connsiteX1" fmla="*/ 2658205 w 3221102"/>
              <a:gd name="connsiteY1" fmla="*/ 2178566 h 3221116"/>
              <a:gd name="connsiteX2" fmla="*/ 2664630 w 3221102"/>
              <a:gd name="connsiteY2" fmla="*/ 2175617 h 3221116"/>
              <a:gd name="connsiteX3" fmla="*/ 1477043 w 3221102"/>
              <a:gd name="connsiteY3" fmla="*/ 1144372 h 3221116"/>
              <a:gd name="connsiteX4" fmla="*/ 1409070 w 3221102"/>
              <a:gd name="connsiteY4" fmla="*/ 1159393 h 3221116"/>
              <a:gd name="connsiteX5" fmla="*/ 1152384 w 3221102"/>
              <a:gd name="connsiteY5" fmla="*/ 1703728 h 3221116"/>
              <a:gd name="connsiteX6" fmla="*/ 1514013 w 3221102"/>
              <a:gd name="connsiteY6" fmla="*/ 2152290 h 3221116"/>
              <a:gd name="connsiteX7" fmla="*/ 1850815 w 3221102"/>
              <a:gd name="connsiteY7" fmla="*/ 1654259 h 3221116"/>
              <a:gd name="connsiteX8" fmla="*/ 1830467 w 3221102"/>
              <a:gd name="connsiteY8" fmla="*/ 1515986 h 3221116"/>
              <a:gd name="connsiteX9" fmla="*/ 1477043 w 3221102"/>
              <a:gd name="connsiteY9" fmla="*/ 1144372 h 3221116"/>
              <a:gd name="connsiteX10" fmla="*/ 1651152 w 3221102"/>
              <a:gd name="connsiteY10" fmla="*/ 501 h 3221116"/>
              <a:gd name="connsiteX11" fmla="*/ 2580395 w 3221102"/>
              <a:gd name="connsiteY11" fmla="*/ 324821 h 3221116"/>
              <a:gd name="connsiteX12" fmla="*/ 3030464 w 3221102"/>
              <a:gd name="connsiteY12" fmla="*/ 2370314 h 3221116"/>
              <a:gd name="connsiteX13" fmla="*/ 2585849 w 3221102"/>
              <a:gd name="connsiteY13" fmla="*/ 2588887 h 3221116"/>
              <a:gd name="connsiteX14" fmla="*/ 1973374 w 3221102"/>
              <a:gd name="connsiteY14" fmla="*/ 2195096 h 3221116"/>
              <a:gd name="connsiteX15" fmla="*/ 1390827 w 3221102"/>
              <a:gd name="connsiteY15" fmla="*/ 2527630 h 3221116"/>
              <a:gd name="connsiteX16" fmla="*/ 783896 w 3221102"/>
              <a:gd name="connsiteY16" fmla="*/ 1665044 h 3221116"/>
              <a:gd name="connsiteX17" fmla="*/ 1268509 w 3221102"/>
              <a:gd name="connsiteY17" fmla="*/ 819983 h 3221116"/>
              <a:gd name="connsiteX18" fmla="*/ 1328805 w 3221102"/>
              <a:gd name="connsiteY18" fmla="*/ 807930 h 3221116"/>
              <a:gd name="connsiteX19" fmla="*/ 1390827 w 3221102"/>
              <a:gd name="connsiteY19" fmla="*/ 802457 h 3221116"/>
              <a:gd name="connsiteX20" fmla="*/ 1462242 w 3221102"/>
              <a:gd name="connsiteY20" fmla="*/ 801708 h 3221116"/>
              <a:gd name="connsiteX21" fmla="*/ 1956122 w 3221102"/>
              <a:gd name="connsiteY21" fmla="*/ 1110076 h 3221116"/>
              <a:gd name="connsiteX22" fmla="*/ 1973374 w 3221102"/>
              <a:gd name="connsiteY22" fmla="*/ 875315 h 3221116"/>
              <a:gd name="connsiteX23" fmla="*/ 2333414 w 3221102"/>
              <a:gd name="connsiteY23" fmla="*/ 875315 h 3221116"/>
              <a:gd name="connsiteX24" fmla="*/ 2324788 w 3221102"/>
              <a:gd name="connsiteY24" fmla="*/ 2054049 h 3221116"/>
              <a:gd name="connsiteX25" fmla="*/ 2661746 w 3221102"/>
              <a:gd name="connsiteY25" fmla="*/ 2179658 h 3221116"/>
              <a:gd name="connsiteX26" fmla="*/ 2691046 w 3221102"/>
              <a:gd name="connsiteY26" fmla="*/ 2188689 h 3221116"/>
              <a:gd name="connsiteX27" fmla="*/ 2667011 w 3221102"/>
              <a:gd name="connsiteY27" fmla="*/ 2175828 h 3221116"/>
              <a:gd name="connsiteX28" fmla="*/ 2332141 w 3221102"/>
              <a:gd name="connsiteY28" fmla="*/ 653899 h 3221116"/>
              <a:gd name="connsiteX29" fmla="*/ 776764 w 3221102"/>
              <a:gd name="connsiteY29" fmla="*/ 749845 h 3221116"/>
              <a:gd name="connsiteX30" fmla="*/ 631487 w 3221102"/>
              <a:gd name="connsiteY30" fmla="*/ 2301392 h 3221116"/>
              <a:gd name="connsiteX31" fmla="*/ 2142017 w 3221102"/>
              <a:gd name="connsiteY31" fmla="*/ 2684410 h 3221116"/>
              <a:gd name="connsiteX32" fmla="*/ 2324866 w 3221102"/>
              <a:gd name="connsiteY32" fmla="*/ 3053856 h 3221116"/>
              <a:gd name="connsiteX33" fmla="*/ 294693 w 3221102"/>
              <a:gd name="connsiteY33" fmla="*/ 2539075 h 3221116"/>
              <a:gd name="connsiteX34" fmla="*/ 489947 w 3221102"/>
              <a:gd name="connsiteY34" fmla="*/ 453774 h 3221116"/>
              <a:gd name="connsiteX35" fmla="*/ 1651152 w 3221102"/>
              <a:gd name="connsiteY35" fmla="*/ 501 h 3221116"/>
              <a:gd name="connsiteX0" fmla="*/ 2664630 w 3221102"/>
              <a:gd name="connsiteY0" fmla="*/ 2175617 h 3221116"/>
              <a:gd name="connsiteX1" fmla="*/ 2658205 w 3221102"/>
              <a:gd name="connsiteY1" fmla="*/ 2178566 h 3221116"/>
              <a:gd name="connsiteX2" fmla="*/ 2664630 w 3221102"/>
              <a:gd name="connsiteY2" fmla="*/ 2175617 h 3221116"/>
              <a:gd name="connsiteX3" fmla="*/ 1477043 w 3221102"/>
              <a:gd name="connsiteY3" fmla="*/ 1144372 h 3221116"/>
              <a:gd name="connsiteX4" fmla="*/ 1409070 w 3221102"/>
              <a:gd name="connsiteY4" fmla="*/ 1159393 h 3221116"/>
              <a:gd name="connsiteX5" fmla="*/ 1152384 w 3221102"/>
              <a:gd name="connsiteY5" fmla="*/ 1703728 h 3221116"/>
              <a:gd name="connsiteX6" fmla="*/ 1514013 w 3221102"/>
              <a:gd name="connsiteY6" fmla="*/ 2152290 h 3221116"/>
              <a:gd name="connsiteX7" fmla="*/ 1850815 w 3221102"/>
              <a:gd name="connsiteY7" fmla="*/ 1654259 h 3221116"/>
              <a:gd name="connsiteX8" fmla="*/ 1830467 w 3221102"/>
              <a:gd name="connsiteY8" fmla="*/ 1515986 h 3221116"/>
              <a:gd name="connsiteX9" fmla="*/ 1477043 w 3221102"/>
              <a:gd name="connsiteY9" fmla="*/ 1144372 h 3221116"/>
              <a:gd name="connsiteX10" fmla="*/ 1651152 w 3221102"/>
              <a:gd name="connsiteY10" fmla="*/ 501 h 3221116"/>
              <a:gd name="connsiteX11" fmla="*/ 2580395 w 3221102"/>
              <a:gd name="connsiteY11" fmla="*/ 324821 h 3221116"/>
              <a:gd name="connsiteX12" fmla="*/ 3030464 w 3221102"/>
              <a:gd name="connsiteY12" fmla="*/ 2370314 h 3221116"/>
              <a:gd name="connsiteX13" fmla="*/ 2585849 w 3221102"/>
              <a:gd name="connsiteY13" fmla="*/ 2588887 h 3221116"/>
              <a:gd name="connsiteX14" fmla="*/ 1973374 w 3221102"/>
              <a:gd name="connsiteY14" fmla="*/ 2195096 h 3221116"/>
              <a:gd name="connsiteX15" fmla="*/ 1390827 w 3221102"/>
              <a:gd name="connsiteY15" fmla="*/ 2527630 h 3221116"/>
              <a:gd name="connsiteX16" fmla="*/ 783896 w 3221102"/>
              <a:gd name="connsiteY16" fmla="*/ 1665044 h 3221116"/>
              <a:gd name="connsiteX17" fmla="*/ 1268509 w 3221102"/>
              <a:gd name="connsiteY17" fmla="*/ 819983 h 3221116"/>
              <a:gd name="connsiteX18" fmla="*/ 1328805 w 3221102"/>
              <a:gd name="connsiteY18" fmla="*/ 807930 h 3221116"/>
              <a:gd name="connsiteX19" fmla="*/ 1390827 w 3221102"/>
              <a:gd name="connsiteY19" fmla="*/ 802457 h 3221116"/>
              <a:gd name="connsiteX20" fmla="*/ 1462242 w 3221102"/>
              <a:gd name="connsiteY20" fmla="*/ 801708 h 3221116"/>
              <a:gd name="connsiteX21" fmla="*/ 1956122 w 3221102"/>
              <a:gd name="connsiteY21" fmla="*/ 1110076 h 3221116"/>
              <a:gd name="connsiteX22" fmla="*/ 1973374 w 3221102"/>
              <a:gd name="connsiteY22" fmla="*/ 875315 h 3221116"/>
              <a:gd name="connsiteX23" fmla="*/ 2333414 w 3221102"/>
              <a:gd name="connsiteY23" fmla="*/ 875315 h 3221116"/>
              <a:gd name="connsiteX24" fmla="*/ 2324788 w 3221102"/>
              <a:gd name="connsiteY24" fmla="*/ 2054049 h 3221116"/>
              <a:gd name="connsiteX25" fmla="*/ 2661746 w 3221102"/>
              <a:gd name="connsiteY25" fmla="*/ 2179658 h 3221116"/>
              <a:gd name="connsiteX26" fmla="*/ 2691046 w 3221102"/>
              <a:gd name="connsiteY26" fmla="*/ 2188689 h 3221116"/>
              <a:gd name="connsiteX27" fmla="*/ 2667011 w 3221102"/>
              <a:gd name="connsiteY27" fmla="*/ 2175828 h 3221116"/>
              <a:gd name="connsiteX28" fmla="*/ 2332141 w 3221102"/>
              <a:gd name="connsiteY28" fmla="*/ 653899 h 3221116"/>
              <a:gd name="connsiteX29" fmla="*/ 776764 w 3221102"/>
              <a:gd name="connsiteY29" fmla="*/ 749845 h 3221116"/>
              <a:gd name="connsiteX30" fmla="*/ 631487 w 3221102"/>
              <a:gd name="connsiteY30" fmla="*/ 2301392 h 3221116"/>
              <a:gd name="connsiteX31" fmla="*/ 2142017 w 3221102"/>
              <a:gd name="connsiteY31" fmla="*/ 2684410 h 3221116"/>
              <a:gd name="connsiteX32" fmla="*/ 2324866 w 3221102"/>
              <a:gd name="connsiteY32" fmla="*/ 3053856 h 3221116"/>
              <a:gd name="connsiteX33" fmla="*/ 294693 w 3221102"/>
              <a:gd name="connsiteY33" fmla="*/ 2539075 h 3221116"/>
              <a:gd name="connsiteX34" fmla="*/ 489947 w 3221102"/>
              <a:gd name="connsiteY34" fmla="*/ 453774 h 3221116"/>
              <a:gd name="connsiteX35" fmla="*/ 1651152 w 3221102"/>
              <a:gd name="connsiteY35" fmla="*/ 501 h 3221116"/>
              <a:gd name="connsiteX0" fmla="*/ 2664630 w 3221102"/>
              <a:gd name="connsiteY0" fmla="*/ 2175617 h 3221116"/>
              <a:gd name="connsiteX1" fmla="*/ 2658205 w 3221102"/>
              <a:gd name="connsiteY1" fmla="*/ 2178566 h 3221116"/>
              <a:gd name="connsiteX2" fmla="*/ 2664630 w 3221102"/>
              <a:gd name="connsiteY2" fmla="*/ 2175617 h 3221116"/>
              <a:gd name="connsiteX3" fmla="*/ 1477043 w 3221102"/>
              <a:gd name="connsiteY3" fmla="*/ 1144372 h 3221116"/>
              <a:gd name="connsiteX4" fmla="*/ 1409070 w 3221102"/>
              <a:gd name="connsiteY4" fmla="*/ 1159393 h 3221116"/>
              <a:gd name="connsiteX5" fmla="*/ 1152384 w 3221102"/>
              <a:gd name="connsiteY5" fmla="*/ 1703728 h 3221116"/>
              <a:gd name="connsiteX6" fmla="*/ 1514013 w 3221102"/>
              <a:gd name="connsiteY6" fmla="*/ 2152290 h 3221116"/>
              <a:gd name="connsiteX7" fmla="*/ 1850815 w 3221102"/>
              <a:gd name="connsiteY7" fmla="*/ 1654259 h 3221116"/>
              <a:gd name="connsiteX8" fmla="*/ 1830467 w 3221102"/>
              <a:gd name="connsiteY8" fmla="*/ 1515986 h 3221116"/>
              <a:gd name="connsiteX9" fmla="*/ 1477043 w 3221102"/>
              <a:gd name="connsiteY9" fmla="*/ 1144372 h 3221116"/>
              <a:gd name="connsiteX10" fmla="*/ 1651152 w 3221102"/>
              <a:gd name="connsiteY10" fmla="*/ 501 h 3221116"/>
              <a:gd name="connsiteX11" fmla="*/ 2580395 w 3221102"/>
              <a:gd name="connsiteY11" fmla="*/ 324821 h 3221116"/>
              <a:gd name="connsiteX12" fmla="*/ 3030464 w 3221102"/>
              <a:gd name="connsiteY12" fmla="*/ 2370314 h 3221116"/>
              <a:gd name="connsiteX13" fmla="*/ 2585849 w 3221102"/>
              <a:gd name="connsiteY13" fmla="*/ 2588887 h 3221116"/>
              <a:gd name="connsiteX14" fmla="*/ 1973374 w 3221102"/>
              <a:gd name="connsiteY14" fmla="*/ 2195096 h 3221116"/>
              <a:gd name="connsiteX15" fmla="*/ 1390827 w 3221102"/>
              <a:gd name="connsiteY15" fmla="*/ 2527630 h 3221116"/>
              <a:gd name="connsiteX16" fmla="*/ 783896 w 3221102"/>
              <a:gd name="connsiteY16" fmla="*/ 1665044 h 3221116"/>
              <a:gd name="connsiteX17" fmla="*/ 1268509 w 3221102"/>
              <a:gd name="connsiteY17" fmla="*/ 819983 h 3221116"/>
              <a:gd name="connsiteX18" fmla="*/ 1328805 w 3221102"/>
              <a:gd name="connsiteY18" fmla="*/ 807930 h 3221116"/>
              <a:gd name="connsiteX19" fmla="*/ 1390827 w 3221102"/>
              <a:gd name="connsiteY19" fmla="*/ 802457 h 3221116"/>
              <a:gd name="connsiteX20" fmla="*/ 1462242 w 3221102"/>
              <a:gd name="connsiteY20" fmla="*/ 801708 h 3221116"/>
              <a:gd name="connsiteX21" fmla="*/ 1956122 w 3221102"/>
              <a:gd name="connsiteY21" fmla="*/ 1110076 h 3221116"/>
              <a:gd name="connsiteX22" fmla="*/ 1973374 w 3221102"/>
              <a:gd name="connsiteY22" fmla="*/ 875315 h 3221116"/>
              <a:gd name="connsiteX23" fmla="*/ 2333414 w 3221102"/>
              <a:gd name="connsiteY23" fmla="*/ 875315 h 3221116"/>
              <a:gd name="connsiteX24" fmla="*/ 2324788 w 3221102"/>
              <a:gd name="connsiteY24" fmla="*/ 2054049 h 3221116"/>
              <a:gd name="connsiteX25" fmla="*/ 2661746 w 3221102"/>
              <a:gd name="connsiteY25" fmla="*/ 2179658 h 3221116"/>
              <a:gd name="connsiteX26" fmla="*/ 2691046 w 3221102"/>
              <a:gd name="connsiteY26" fmla="*/ 2188689 h 3221116"/>
              <a:gd name="connsiteX27" fmla="*/ 2667011 w 3221102"/>
              <a:gd name="connsiteY27" fmla="*/ 2175828 h 3221116"/>
              <a:gd name="connsiteX28" fmla="*/ 2332141 w 3221102"/>
              <a:gd name="connsiteY28" fmla="*/ 653899 h 3221116"/>
              <a:gd name="connsiteX29" fmla="*/ 776764 w 3221102"/>
              <a:gd name="connsiteY29" fmla="*/ 749845 h 3221116"/>
              <a:gd name="connsiteX30" fmla="*/ 631487 w 3221102"/>
              <a:gd name="connsiteY30" fmla="*/ 2301392 h 3221116"/>
              <a:gd name="connsiteX31" fmla="*/ 2142017 w 3221102"/>
              <a:gd name="connsiteY31" fmla="*/ 2684410 h 3221116"/>
              <a:gd name="connsiteX32" fmla="*/ 2324866 w 3221102"/>
              <a:gd name="connsiteY32" fmla="*/ 3053856 h 3221116"/>
              <a:gd name="connsiteX33" fmla="*/ 294693 w 3221102"/>
              <a:gd name="connsiteY33" fmla="*/ 2539075 h 3221116"/>
              <a:gd name="connsiteX34" fmla="*/ 489947 w 3221102"/>
              <a:gd name="connsiteY34" fmla="*/ 453774 h 3221116"/>
              <a:gd name="connsiteX35" fmla="*/ 1651152 w 3221102"/>
              <a:gd name="connsiteY35" fmla="*/ 501 h 3221116"/>
              <a:gd name="connsiteX0" fmla="*/ 2664630 w 3221102"/>
              <a:gd name="connsiteY0" fmla="*/ 2175617 h 3221116"/>
              <a:gd name="connsiteX1" fmla="*/ 2658205 w 3221102"/>
              <a:gd name="connsiteY1" fmla="*/ 2178566 h 3221116"/>
              <a:gd name="connsiteX2" fmla="*/ 2664630 w 3221102"/>
              <a:gd name="connsiteY2" fmla="*/ 2175617 h 3221116"/>
              <a:gd name="connsiteX3" fmla="*/ 1477043 w 3221102"/>
              <a:gd name="connsiteY3" fmla="*/ 1144372 h 3221116"/>
              <a:gd name="connsiteX4" fmla="*/ 1409070 w 3221102"/>
              <a:gd name="connsiteY4" fmla="*/ 1159393 h 3221116"/>
              <a:gd name="connsiteX5" fmla="*/ 1152384 w 3221102"/>
              <a:gd name="connsiteY5" fmla="*/ 1703728 h 3221116"/>
              <a:gd name="connsiteX6" fmla="*/ 1514013 w 3221102"/>
              <a:gd name="connsiteY6" fmla="*/ 2152290 h 3221116"/>
              <a:gd name="connsiteX7" fmla="*/ 1850815 w 3221102"/>
              <a:gd name="connsiteY7" fmla="*/ 1654259 h 3221116"/>
              <a:gd name="connsiteX8" fmla="*/ 1830467 w 3221102"/>
              <a:gd name="connsiteY8" fmla="*/ 1515986 h 3221116"/>
              <a:gd name="connsiteX9" fmla="*/ 1477043 w 3221102"/>
              <a:gd name="connsiteY9" fmla="*/ 1144372 h 3221116"/>
              <a:gd name="connsiteX10" fmla="*/ 1651152 w 3221102"/>
              <a:gd name="connsiteY10" fmla="*/ 501 h 3221116"/>
              <a:gd name="connsiteX11" fmla="*/ 2580395 w 3221102"/>
              <a:gd name="connsiteY11" fmla="*/ 324821 h 3221116"/>
              <a:gd name="connsiteX12" fmla="*/ 3030464 w 3221102"/>
              <a:gd name="connsiteY12" fmla="*/ 2370314 h 3221116"/>
              <a:gd name="connsiteX13" fmla="*/ 2585849 w 3221102"/>
              <a:gd name="connsiteY13" fmla="*/ 2588887 h 3221116"/>
              <a:gd name="connsiteX14" fmla="*/ 1973374 w 3221102"/>
              <a:gd name="connsiteY14" fmla="*/ 2195096 h 3221116"/>
              <a:gd name="connsiteX15" fmla="*/ 1390827 w 3221102"/>
              <a:gd name="connsiteY15" fmla="*/ 2527630 h 3221116"/>
              <a:gd name="connsiteX16" fmla="*/ 783896 w 3221102"/>
              <a:gd name="connsiteY16" fmla="*/ 1665044 h 3221116"/>
              <a:gd name="connsiteX17" fmla="*/ 1268509 w 3221102"/>
              <a:gd name="connsiteY17" fmla="*/ 819983 h 3221116"/>
              <a:gd name="connsiteX18" fmla="*/ 1328805 w 3221102"/>
              <a:gd name="connsiteY18" fmla="*/ 807930 h 3221116"/>
              <a:gd name="connsiteX19" fmla="*/ 1390827 w 3221102"/>
              <a:gd name="connsiteY19" fmla="*/ 802457 h 3221116"/>
              <a:gd name="connsiteX20" fmla="*/ 1462242 w 3221102"/>
              <a:gd name="connsiteY20" fmla="*/ 801708 h 3221116"/>
              <a:gd name="connsiteX21" fmla="*/ 1956122 w 3221102"/>
              <a:gd name="connsiteY21" fmla="*/ 1110076 h 3221116"/>
              <a:gd name="connsiteX22" fmla="*/ 1973374 w 3221102"/>
              <a:gd name="connsiteY22" fmla="*/ 875315 h 3221116"/>
              <a:gd name="connsiteX23" fmla="*/ 2333414 w 3221102"/>
              <a:gd name="connsiteY23" fmla="*/ 875315 h 3221116"/>
              <a:gd name="connsiteX24" fmla="*/ 2324788 w 3221102"/>
              <a:gd name="connsiteY24" fmla="*/ 2054049 h 3221116"/>
              <a:gd name="connsiteX25" fmla="*/ 2661746 w 3221102"/>
              <a:gd name="connsiteY25" fmla="*/ 2179658 h 3221116"/>
              <a:gd name="connsiteX26" fmla="*/ 2691046 w 3221102"/>
              <a:gd name="connsiteY26" fmla="*/ 2188689 h 3221116"/>
              <a:gd name="connsiteX27" fmla="*/ 2667011 w 3221102"/>
              <a:gd name="connsiteY27" fmla="*/ 2175828 h 3221116"/>
              <a:gd name="connsiteX28" fmla="*/ 2332141 w 3221102"/>
              <a:gd name="connsiteY28" fmla="*/ 653899 h 3221116"/>
              <a:gd name="connsiteX29" fmla="*/ 776764 w 3221102"/>
              <a:gd name="connsiteY29" fmla="*/ 749845 h 3221116"/>
              <a:gd name="connsiteX30" fmla="*/ 631487 w 3221102"/>
              <a:gd name="connsiteY30" fmla="*/ 2301392 h 3221116"/>
              <a:gd name="connsiteX31" fmla="*/ 2142017 w 3221102"/>
              <a:gd name="connsiteY31" fmla="*/ 2684410 h 3221116"/>
              <a:gd name="connsiteX32" fmla="*/ 2324866 w 3221102"/>
              <a:gd name="connsiteY32" fmla="*/ 3053856 h 3221116"/>
              <a:gd name="connsiteX33" fmla="*/ 294693 w 3221102"/>
              <a:gd name="connsiteY33" fmla="*/ 2539075 h 3221116"/>
              <a:gd name="connsiteX34" fmla="*/ 489947 w 3221102"/>
              <a:gd name="connsiteY34" fmla="*/ 453774 h 3221116"/>
              <a:gd name="connsiteX35" fmla="*/ 1651152 w 3221102"/>
              <a:gd name="connsiteY35" fmla="*/ 501 h 3221116"/>
              <a:gd name="connsiteX0" fmla="*/ 2664630 w 3221102"/>
              <a:gd name="connsiteY0" fmla="*/ 2175617 h 3221116"/>
              <a:gd name="connsiteX1" fmla="*/ 2658205 w 3221102"/>
              <a:gd name="connsiteY1" fmla="*/ 2178566 h 3221116"/>
              <a:gd name="connsiteX2" fmla="*/ 2664630 w 3221102"/>
              <a:gd name="connsiteY2" fmla="*/ 2175617 h 3221116"/>
              <a:gd name="connsiteX3" fmla="*/ 1477043 w 3221102"/>
              <a:gd name="connsiteY3" fmla="*/ 1144372 h 3221116"/>
              <a:gd name="connsiteX4" fmla="*/ 1409070 w 3221102"/>
              <a:gd name="connsiteY4" fmla="*/ 1159393 h 3221116"/>
              <a:gd name="connsiteX5" fmla="*/ 1152384 w 3221102"/>
              <a:gd name="connsiteY5" fmla="*/ 1703728 h 3221116"/>
              <a:gd name="connsiteX6" fmla="*/ 1514013 w 3221102"/>
              <a:gd name="connsiteY6" fmla="*/ 2152290 h 3221116"/>
              <a:gd name="connsiteX7" fmla="*/ 1850815 w 3221102"/>
              <a:gd name="connsiteY7" fmla="*/ 1654259 h 3221116"/>
              <a:gd name="connsiteX8" fmla="*/ 1830467 w 3221102"/>
              <a:gd name="connsiteY8" fmla="*/ 1515986 h 3221116"/>
              <a:gd name="connsiteX9" fmla="*/ 1477043 w 3221102"/>
              <a:gd name="connsiteY9" fmla="*/ 1144372 h 3221116"/>
              <a:gd name="connsiteX10" fmla="*/ 1651152 w 3221102"/>
              <a:gd name="connsiteY10" fmla="*/ 501 h 3221116"/>
              <a:gd name="connsiteX11" fmla="*/ 2580395 w 3221102"/>
              <a:gd name="connsiteY11" fmla="*/ 324821 h 3221116"/>
              <a:gd name="connsiteX12" fmla="*/ 3030464 w 3221102"/>
              <a:gd name="connsiteY12" fmla="*/ 2370314 h 3221116"/>
              <a:gd name="connsiteX13" fmla="*/ 2585849 w 3221102"/>
              <a:gd name="connsiteY13" fmla="*/ 2588887 h 3221116"/>
              <a:gd name="connsiteX14" fmla="*/ 1973374 w 3221102"/>
              <a:gd name="connsiteY14" fmla="*/ 2195096 h 3221116"/>
              <a:gd name="connsiteX15" fmla="*/ 1390827 w 3221102"/>
              <a:gd name="connsiteY15" fmla="*/ 2527630 h 3221116"/>
              <a:gd name="connsiteX16" fmla="*/ 783896 w 3221102"/>
              <a:gd name="connsiteY16" fmla="*/ 1665044 h 3221116"/>
              <a:gd name="connsiteX17" fmla="*/ 1268509 w 3221102"/>
              <a:gd name="connsiteY17" fmla="*/ 819983 h 3221116"/>
              <a:gd name="connsiteX18" fmla="*/ 1328805 w 3221102"/>
              <a:gd name="connsiteY18" fmla="*/ 807930 h 3221116"/>
              <a:gd name="connsiteX19" fmla="*/ 1390827 w 3221102"/>
              <a:gd name="connsiteY19" fmla="*/ 802457 h 3221116"/>
              <a:gd name="connsiteX20" fmla="*/ 1462242 w 3221102"/>
              <a:gd name="connsiteY20" fmla="*/ 801708 h 3221116"/>
              <a:gd name="connsiteX21" fmla="*/ 1956122 w 3221102"/>
              <a:gd name="connsiteY21" fmla="*/ 1110076 h 3221116"/>
              <a:gd name="connsiteX22" fmla="*/ 1973374 w 3221102"/>
              <a:gd name="connsiteY22" fmla="*/ 875315 h 3221116"/>
              <a:gd name="connsiteX23" fmla="*/ 2333414 w 3221102"/>
              <a:gd name="connsiteY23" fmla="*/ 875315 h 3221116"/>
              <a:gd name="connsiteX24" fmla="*/ 2324788 w 3221102"/>
              <a:gd name="connsiteY24" fmla="*/ 2054049 h 3221116"/>
              <a:gd name="connsiteX25" fmla="*/ 2661746 w 3221102"/>
              <a:gd name="connsiteY25" fmla="*/ 2179658 h 3221116"/>
              <a:gd name="connsiteX26" fmla="*/ 2691046 w 3221102"/>
              <a:gd name="connsiteY26" fmla="*/ 2188689 h 3221116"/>
              <a:gd name="connsiteX27" fmla="*/ 2667011 w 3221102"/>
              <a:gd name="connsiteY27" fmla="*/ 2175828 h 3221116"/>
              <a:gd name="connsiteX28" fmla="*/ 2332141 w 3221102"/>
              <a:gd name="connsiteY28" fmla="*/ 653899 h 3221116"/>
              <a:gd name="connsiteX29" fmla="*/ 776764 w 3221102"/>
              <a:gd name="connsiteY29" fmla="*/ 749845 h 3221116"/>
              <a:gd name="connsiteX30" fmla="*/ 631487 w 3221102"/>
              <a:gd name="connsiteY30" fmla="*/ 2301392 h 3221116"/>
              <a:gd name="connsiteX31" fmla="*/ 2142017 w 3221102"/>
              <a:gd name="connsiteY31" fmla="*/ 2684410 h 3221116"/>
              <a:gd name="connsiteX32" fmla="*/ 2324866 w 3221102"/>
              <a:gd name="connsiteY32" fmla="*/ 3053856 h 3221116"/>
              <a:gd name="connsiteX33" fmla="*/ 294693 w 3221102"/>
              <a:gd name="connsiteY33" fmla="*/ 2539075 h 3221116"/>
              <a:gd name="connsiteX34" fmla="*/ 489947 w 3221102"/>
              <a:gd name="connsiteY34" fmla="*/ 453774 h 3221116"/>
              <a:gd name="connsiteX35" fmla="*/ 1651152 w 3221102"/>
              <a:gd name="connsiteY35" fmla="*/ 501 h 3221116"/>
              <a:gd name="connsiteX0" fmla="*/ 2664630 w 3151233"/>
              <a:gd name="connsiteY0" fmla="*/ 2175617 h 3221116"/>
              <a:gd name="connsiteX1" fmla="*/ 2658205 w 3151233"/>
              <a:gd name="connsiteY1" fmla="*/ 2178566 h 3221116"/>
              <a:gd name="connsiteX2" fmla="*/ 2664630 w 3151233"/>
              <a:gd name="connsiteY2" fmla="*/ 2175617 h 3221116"/>
              <a:gd name="connsiteX3" fmla="*/ 1477043 w 3151233"/>
              <a:gd name="connsiteY3" fmla="*/ 1144372 h 3221116"/>
              <a:gd name="connsiteX4" fmla="*/ 1409070 w 3151233"/>
              <a:gd name="connsiteY4" fmla="*/ 1159393 h 3221116"/>
              <a:gd name="connsiteX5" fmla="*/ 1152384 w 3151233"/>
              <a:gd name="connsiteY5" fmla="*/ 1703728 h 3221116"/>
              <a:gd name="connsiteX6" fmla="*/ 1514013 w 3151233"/>
              <a:gd name="connsiteY6" fmla="*/ 2152290 h 3221116"/>
              <a:gd name="connsiteX7" fmla="*/ 1850815 w 3151233"/>
              <a:gd name="connsiteY7" fmla="*/ 1654259 h 3221116"/>
              <a:gd name="connsiteX8" fmla="*/ 1830467 w 3151233"/>
              <a:gd name="connsiteY8" fmla="*/ 1515986 h 3221116"/>
              <a:gd name="connsiteX9" fmla="*/ 1477043 w 3151233"/>
              <a:gd name="connsiteY9" fmla="*/ 1144372 h 3221116"/>
              <a:gd name="connsiteX10" fmla="*/ 1651152 w 3151233"/>
              <a:gd name="connsiteY10" fmla="*/ 501 h 3221116"/>
              <a:gd name="connsiteX11" fmla="*/ 2580395 w 3151233"/>
              <a:gd name="connsiteY11" fmla="*/ 324821 h 3221116"/>
              <a:gd name="connsiteX12" fmla="*/ 3030464 w 3151233"/>
              <a:gd name="connsiteY12" fmla="*/ 2249544 h 3221116"/>
              <a:gd name="connsiteX13" fmla="*/ 2585849 w 3151233"/>
              <a:gd name="connsiteY13" fmla="*/ 2588887 h 3221116"/>
              <a:gd name="connsiteX14" fmla="*/ 1973374 w 3151233"/>
              <a:gd name="connsiteY14" fmla="*/ 2195096 h 3221116"/>
              <a:gd name="connsiteX15" fmla="*/ 1390827 w 3151233"/>
              <a:gd name="connsiteY15" fmla="*/ 2527630 h 3221116"/>
              <a:gd name="connsiteX16" fmla="*/ 783896 w 3151233"/>
              <a:gd name="connsiteY16" fmla="*/ 1665044 h 3221116"/>
              <a:gd name="connsiteX17" fmla="*/ 1268509 w 3151233"/>
              <a:gd name="connsiteY17" fmla="*/ 819983 h 3221116"/>
              <a:gd name="connsiteX18" fmla="*/ 1328805 w 3151233"/>
              <a:gd name="connsiteY18" fmla="*/ 807930 h 3221116"/>
              <a:gd name="connsiteX19" fmla="*/ 1390827 w 3151233"/>
              <a:gd name="connsiteY19" fmla="*/ 802457 h 3221116"/>
              <a:gd name="connsiteX20" fmla="*/ 1462242 w 3151233"/>
              <a:gd name="connsiteY20" fmla="*/ 801708 h 3221116"/>
              <a:gd name="connsiteX21" fmla="*/ 1956122 w 3151233"/>
              <a:gd name="connsiteY21" fmla="*/ 1110076 h 3221116"/>
              <a:gd name="connsiteX22" fmla="*/ 1973374 w 3151233"/>
              <a:gd name="connsiteY22" fmla="*/ 875315 h 3221116"/>
              <a:gd name="connsiteX23" fmla="*/ 2333414 w 3151233"/>
              <a:gd name="connsiteY23" fmla="*/ 875315 h 3221116"/>
              <a:gd name="connsiteX24" fmla="*/ 2324788 w 3151233"/>
              <a:gd name="connsiteY24" fmla="*/ 2054049 h 3221116"/>
              <a:gd name="connsiteX25" fmla="*/ 2661746 w 3151233"/>
              <a:gd name="connsiteY25" fmla="*/ 2179658 h 3221116"/>
              <a:gd name="connsiteX26" fmla="*/ 2691046 w 3151233"/>
              <a:gd name="connsiteY26" fmla="*/ 2188689 h 3221116"/>
              <a:gd name="connsiteX27" fmla="*/ 2667011 w 3151233"/>
              <a:gd name="connsiteY27" fmla="*/ 2175828 h 3221116"/>
              <a:gd name="connsiteX28" fmla="*/ 2332141 w 3151233"/>
              <a:gd name="connsiteY28" fmla="*/ 653899 h 3221116"/>
              <a:gd name="connsiteX29" fmla="*/ 776764 w 3151233"/>
              <a:gd name="connsiteY29" fmla="*/ 749845 h 3221116"/>
              <a:gd name="connsiteX30" fmla="*/ 631487 w 3151233"/>
              <a:gd name="connsiteY30" fmla="*/ 2301392 h 3221116"/>
              <a:gd name="connsiteX31" fmla="*/ 2142017 w 3151233"/>
              <a:gd name="connsiteY31" fmla="*/ 2684410 h 3221116"/>
              <a:gd name="connsiteX32" fmla="*/ 2324866 w 3151233"/>
              <a:gd name="connsiteY32" fmla="*/ 3053856 h 3221116"/>
              <a:gd name="connsiteX33" fmla="*/ 294693 w 3151233"/>
              <a:gd name="connsiteY33" fmla="*/ 2539075 h 3221116"/>
              <a:gd name="connsiteX34" fmla="*/ 489947 w 3151233"/>
              <a:gd name="connsiteY34" fmla="*/ 453774 h 3221116"/>
              <a:gd name="connsiteX35" fmla="*/ 1651152 w 3151233"/>
              <a:gd name="connsiteY35" fmla="*/ 501 h 3221116"/>
              <a:gd name="connsiteX0" fmla="*/ 2664630 w 3161851"/>
              <a:gd name="connsiteY0" fmla="*/ 2175617 h 3221116"/>
              <a:gd name="connsiteX1" fmla="*/ 2658205 w 3161851"/>
              <a:gd name="connsiteY1" fmla="*/ 2178566 h 3221116"/>
              <a:gd name="connsiteX2" fmla="*/ 2664630 w 3161851"/>
              <a:gd name="connsiteY2" fmla="*/ 2175617 h 3221116"/>
              <a:gd name="connsiteX3" fmla="*/ 1477043 w 3161851"/>
              <a:gd name="connsiteY3" fmla="*/ 1144372 h 3221116"/>
              <a:gd name="connsiteX4" fmla="*/ 1409070 w 3161851"/>
              <a:gd name="connsiteY4" fmla="*/ 1159393 h 3221116"/>
              <a:gd name="connsiteX5" fmla="*/ 1152384 w 3161851"/>
              <a:gd name="connsiteY5" fmla="*/ 1703728 h 3221116"/>
              <a:gd name="connsiteX6" fmla="*/ 1514013 w 3161851"/>
              <a:gd name="connsiteY6" fmla="*/ 2152290 h 3221116"/>
              <a:gd name="connsiteX7" fmla="*/ 1850815 w 3161851"/>
              <a:gd name="connsiteY7" fmla="*/ 1654259 h 3221116"/>
              <a:gd name="connsiteX8" fmla="*/ 1830467 w 3161851"/>
              <a:gd name="connsiteY8" fmla="*/ 1515986 h 3221116"/>
              <a:gd name="connsiteX9" fmla="*/ 1477043 w 3161851"/>
              <a:gd name="connsiteY9" fmla="*/ 1144372 h 3221116"/>
              <a:gd name="connsiteX10" fmla="*/ 1651152 w 3161851"/>
              <a:gd name="connsiteY10" fmla="*/ 501 h 3221116"/>
              <a:gd name="connsiteX11" fmla="*/ 2580395 w 3161851"/>
              <a:gd name="connsiteY11" fmla="*/ 324821 h 3221116"/>
              <a:gd name="connsiteX12" fmla="*/ 3030464 w 3161851"/>
              <a:gd name="connsiteY12" fmla="*/ 2249544 h 3221116"/>
              <a:gd name="connsiteX13" fmla="*/ 2585849 w 3161851"/>
              <a:gd name="connsiteY13" fmla="*/ 2588887 h 3221116"/>
              <a:gd name="connsiteX14" fmla="*/ 1973374 w 3161851"/>
              <a:gd name="connsiteY14" fmla="*/ 2195096 h 3221116"/>
              <a:gd name="connsiteX15" fmla="*/ 1390827 w 3161851"/>
              <a:gd name="connsiteY15" fmla="*/ 2527630 h 3221116"/>
              <a:gd name="connsiteX16" fmla="*/ 783896 w 3161851"/>
              <a:gd name="connsiteY16" fmla="*/ 1665044 h 3221116"/>
              <a:gd name="connsiteX17" fmla="*/ 1268509 w 3161851"/>
              <a:gd name="connsiteY17" fmla="*/ 819983 h 3221116"/>
              <a:gd name="connsiteX18" fmla="*/ 1328805 w 3161851"/>
              <a:gd name="connsiteY18" fmla="*/ 807930 h 3221116"/>
              <a:gd name="connsiteX19" fmla="*/ 1390827 w 3161851"/>
              <a:gd name="connsiteY19" fmla="*/ 802457 h 3221116"/>
              <a:gd name="connsiteX20" fmla="*/ 1462242 w 3161851"/>
              <a:gd name="connsiteY20" fmla="*/ 801708 h 3221116"/>
              <a:gd name="connsiteX21" fmla="*/ 1956122 w 3161851"/>
              <a:gd name="connsiteY21" fmla="*/ 1110076 h 3221116"/>
              <a:gd name="connsiteX22" fmla="*/ 1973374 w 3161851"/>
              <a:gd name="connsiteY22" fmla="*/ 875315 h 3221116"/>
              <a:gd name="connsiteX23" fmla="*/ 2333414 w 3161851"/>
              <a:gd name="connsiteY23" fmla="*/ 875315 h 3221116"/>
              <a:gd name="connsiteX24" fmla="*/ 2324788 w 3161851"/>
              <a:gd name="connsiteY24" fmla="*/ 2054049 h 3221116"/>
              <a:gd name="connsiteX25" fmla="*/ 2661746 w 3161851"/>
              <a:gd name="connsiteY25" fmla="*/ 2179658 h 3221116"/>
              <a:gd name="connsiteX26" fmla="*/ 2691046 w 3161851"/>
              <a:gd name="connsiteY26" fmla="*/ 2188689 h 3221116"/>
              <a:gd name="connsiteX27" fmla="*/ 2667011 w 3161851"/>
              <a:gd name="connsiteY27" fmla="*/ 2175828 h 3221116"/>
              <a:gd name="connsiteX28" fmla="*/ 2332141 w 3161851"/>
              <a:gd name="connsiteY28" fmla="*/ 653899 h 3221116"/>
              <a:gd name="connsiteX29" fmla="*/ 776764 w 3161851"/>
              <a:gd name="connsiteY29" fmla="*/ 749845 h 3221116"/>
              <a:gd name="connsiteX30" fmla="*/ 631487 w 3161851"/>
              <a:gd name="connsiteY30" fmla="*/ 2301392 h 3221116"/>
              <a:gd name="connsiteX31" fmla="*/ 2142017 w 3161851"/>
              <a:gd name="connsiteY31" fmla="*/ 2684410 h 3221116"/>
              <a:gd name="connsiteX32" fmla="*/ 2324866 w 3161851"/>
              <a:gd name="connsiteY32" fmla="*/ 3053856 h 3221116"/>
              <a:gd name="connsiteX33" fmla="*/ 294693 w 3161851"/>
              <a:gd name="connsiteY33" fmla="*/ 2539075 h 3221116"/>
              <a:gd name="connsiteX34" fmla="*/ 489947 w 3161851"/>
              <a:gd name="connsiteY34" fmla="*/ 453774 h 3221116"/>
              <a:gd name="connsiteX35" fmla="*/ 1651152 w 3161851"/>
              <a:gd name="connsiteY35" fmla="*/ 501 h 3221116"/>
              <a:gd name="connsiteX0" fmla="*/ 2664630 w 3182629"/>
              <a:gd name="connsiteY0" fmla="*/ 2175617 h 3221116"/>
              <a:gd name="connsiteX1" fmla="*/ 2658205 w 3182629"/>
              <a:gd name="connsiteY1" fmla="*/ 2178566 h 3221116"/>
              <a:gd name="connsiteX2" fmla="*/ 2664630 w 3182629"/>
              <a:gd name="connsiteY2" fmla="*/ 2175617 h 3221116"/>
              <a:gd name="connsiteX3" fmla="*/ 1477043 w 3182629"/>
              <a:gd name="connsiteY3" fmla="*/ 1144372 h 3221116"/>
              <a:gd name="connsiteX4" fmla="*/ 1409070 w 3182629"/>
              <a:gd name="connsiteY4" fmla="*/ 1159393 h 3221116"/>
              <a:gd name="connsiteX5" fmla="*/ 1152384 w 3182629"/>
              <a:gd name="connsiteY5" fmla="*/ 1703728 h 3221116"/>
              <a:gd name="connsiteX6" fmla="*/ 1514013 w 3182629"/>
              <a:gd name="connsiteY6" fmla="*/ 2152290 h 3221116"/>
              <a:gd name="connsiteX7" fmla="*/ 1850815 w 3182629"/>
              <a:gd name="connsiteY7" fmla="*/ 1654259 h 3221116"/>
              <a:gd name="connsiteX8" fmla="*/ 1830467 w 3182629"/>
              <a:gd name="connsiteY8" fmla="*/ 1515986 h 3221116"/>
              <a:gd name="connsiteX9" fmla="*/ 1477043 w 3182629"/>
              <a:gd name="connsiteY9" fmla="*/ 1144372 h 3221116"/>
              <a:gd name="connsiteX10" fmla="*/ 1651152 w 3182629"/>
              <a:gd name="connsiteY10" fmla="*/ 501 h 3221116"/>
              <a:gd name="connsiteX11" fmla="*/ 2580395 w 3182629"/>
              <a:gd name="connsiteY11" fmla="*/ 324821 h 3221116"/>
              <a:gd name="connsiteX12" fmla="*/ 3030464 w 3182629"/>
              <a:gd name="connsiteY12" fmla="*/ 2249544 h 3221116"/>
              <a:gd name="connsiteX13" fmla="*/ 2585849 w 3182629"/>
              <a:gd name="connsiteY13" fmla="*/ 2588887 h 3221116"/>
              <a:gd name="connsiteX14" fmla="*/ 1973374 w 3182629"/>
              <a:gd name="connsiteY14" fmla="*/ 2195096 h 3221116"/>
              <a:gd name="connsiteX15" fmla="*/ 1390827 w 3182629"/>
              <a:gd name="connsiteY15" fmla="*/ 2527630 h 3221116"/>
              <a:gd name="connsiteX16" fmla="*/ 783896 w 3182629"/>
              <a:gd name="connsiteY16" fmla="*/ 1665044 h 3221116"/>
              <a:gd name="connsiteX17" fmla="*/ 1268509 w 3182629"/>
              <a:gd name="connsiteY17" fmla="*/ 819983 h 3221116"/>
              <a:gd name="connsiteX18" fmla="*/ 1328805 w 3182629"/>
              <a:gd name="connsiteY18" fmla="*/ 807930 h 3221116"/>
              <a:gd name="connsiteX19" fmla="*/ 1390827 w 3182629"/>
              <a:gd name="connsiteY19" fmla="*/ 802457 h 3221116"/>
              <a:gd name="connsiteX20" fmla="*/ 1462242 w 3182629"/>
              <a:gd name="connsiteY20" fmla="*/ 801708 h 3221116"/>
              <a:gd name="connsiteX21" fmla="*/ 1956122 w 3182629"/>
              <a:gd name="connsiteY21" fmla="*/ 1110076 h 3221116"/>
              <a:gd name="connsiteX22" fmla="*/ 1973374 w 3182629"/>
              <a:gd name="connsiteY22" fmla="*/ 875315 h 3221116"/>
              <a:gd name="connsiteX23" fmla="*/ 2333414 w 3182629"/>
              <a:gd name="connsiteY23" fmla="*/ 875315 h 3221116"/>
              <a:gd name="connsiteX24" fmla="*/ 2324788 w 3182629"/>
              <a:gd name="connsiteY24" fmla="*/ 2054049 h 3221116"/>
              <a:gd name="connsiteX25" fmla="*/ 2661746 w 3182629"/>
              <a:gd name="connsiteY25" fmla="*/ 2179658 h 3221116"/>
              <a:gd name="connsiteX26" fmla="*/ 2691046 w 3182629"/>
              <a:gd name="connsiteY26" fmla="*/ 2188689 h 3221116"/>
              <a:gd name="connsiteX27" fmla="*/ 2667011 w 3182629"/>
              <a:gd name="connsiteY27" fmla="*/ 2175828 h 3221116"/>
              <a:gd name="connsiteX28" fmla="*/ 2332141 w 3182629"/>
              <a:gd name="connsiteY28" fmla="*/ 653899 h 3221116"/>
              <a:gd name="connsiteX29" fmla="*/ 776764 w 3182629"/>
              <a:gd name="connsiteY29" fmla="*/ 749845 h 3221116"/>
              <a:gd name="connsiteX30" fmla="*/ 631487 w 3182629"/>
              <a:gd name="connsiteY30" fmla="*/ 2301392 h 3221116"/>
              <a:gd name="connsiteX31" fmla="*/ 2142017 w 3182629"/>
              <a:gd name="connsiteY31" fmla="*/ 2684410 h 3221116"/>
              <a:gd name="connsiteX32" fmla="*/ 2324866 w 3182629"/>
              <a:gd name="connsiteY32" fmla="*/ 3053856 h 3221116"/>
              <a:gd name="connsiteX33" fmla="*/ 294693 w 3182629"/>
              <a:gd name="connsiteY33" fmla="*/ 2539075 h 3221116"/>
              <a:gd name="connsiteX34" fmla="*/ 489947 w 3182629"/>
              <a:gd name="connsiteY34" fmla="*/ 453774 h 3221116"/>
              <a:gd name="connsiteX35" fmla="*/ 1651152 w 3182629"/>
              <a:gd name="connsiteY35" fmla="*/ 501 h 3221116"/>
              <a:gd name="connsiteX0" fmla="*/ 2664630 w 3189723"/>
              <a:gd name="connsiteY0" fmla="*/ 2175617 h 3221116"/>
              <a:gd name="connsiteX1" fmla="*/ 2658205 w 3189723"/>
              <a:gd name="connsiteY1" fmla="*/ 2178566 h 3221116"/>
              <a:gd name="connsiteX2" fmla="*/ 2664630 w 3189723"/>
              <a:gd name="connsiteY2" fmla="*/ 2175617 h 3221116"/>
              <a:gd name="connsiteX3" fmla="*/ 1477043 w 3189723"/>
              <a:gd name="connsiteY3" fmla="*/ 1144372 h 3221116"/>
              <a:gd name="connsiteX4" fmla="*/ 1409070 w 3189723"/>
              <a:gd name="connsiteY4" fmla="*/ 1159393 h 3221116"/>
              <a:gd name="connsiteX5" fmla="*/ 1152384 w 3189723"/>
              <a:gd name="connsiteY5" fmla="*/ 1703728 h 3221116"/>
              <a:gd name="connsiteX6" fmla="*/ 1514013 w 3189723"/>
              <a:gd name="connsiteY6" fmla="*/ 2152290 h 3221116"/>
              <a:gd name="connsiteX7" fmla="*/ 1850815 w 3189723"/>
              <a:gd name="connsiteY7" fmla="*/ 1654259 h 3221116"/>
              <a:gd name="connsiteX8" fmla="*/ 1830467 w 3189723"/>
              <a:gd name="connsiteY8" fmla="*/ 1515986 h 3221116"/>
              <a:gd name="connsiteX9" fmla="*/ 1477043 w 3189723"/>
              <a:gd name="connsiteY9" fmla="*/ 1144372 h 3221116"/>
              <a:gd name="connsiteX10" fmla="*/ 1651152 w 3189723"/>
              <a:gd name="connsiteY10" fmla="*/ 501 h 3221116"/>
              <a:gd name="connsiteX11" fmla="*/ 2580395 w 3189723"/>
              <a:gd name="connsiteY11" fmla="*/ 324821 h 3221116"/>
              <a:gd name="connsiteX12" fmla="*/ 3030464 w 3189723"/>
              <a:gd name="connsiteY12" fmla="*/ 2249544 h 3221116"/>
              <a:gd name="connsiteX13" fmla="*/ 2585849 w 3189723"/>
              <a:gd name="connsiteY13" fmla="*/ 2588887 h 3221116"/>
              <a:gd name="connsiteX14" fmla="*/ 1973374 w 3189723"/>
              <a:gd name="connsiteY14" fmla="*/ 2195096 h 3221116"/>
              <a:gd name="connsiteX15" fmla="*/ 1390827 w 3189723"/>
              <a:gd name="connsiteY15" fmla="*/ 2527630 h 3221116"/>
              <a:gd name="connsiteX16" fmla="*/ 783896 w 3189723"/>
              <a:gd name="connsiteY16" fmla="*/ 1665044 h 3221116"/>
              <a:gd name="connsiteX17" fmla="*/ 1268509 w 3189723"/>
              <a:gd name="connsiteY17" fmla="*/ 819983 h 3221116"/>
              <a:gd name="connsiteX18" fmla="*/ 1328805 w 3189723"/>
              <a:gd name="connsiteY18" fmla="*/ 807930 h 3221116"/>
              <a:gd name="connsiteX19" fmla="*/ 1390827 w 3189723"/>
              <a:gd name="connsiteY19" fmla="*/ 802457 h 3221116"/>
              <a:gd name="connsiteX20" fmla="*/ 1462242 w 3189723"/>
              <a:gd name="connsiteY20" fmla="*/ 801708 h 3221116"/>
              <a:gd name="connsiteX21" fmla="*/ 1956122 w 3189723"/>
              <a:gd name="connsiteY21" fmla="*/ 1110076 h 3221116"/>
              <a:gd name="connsiteX22" fmla="*/ 1973374 w 3189723"/>
              <a:gd name="connsiteY22" fmla="*/ 875315 h 3221116"/>
              <a:gd name="connsiteX23" fmla="*/ 2333414 w 3189723"/>
              <a:gd name="connsiteY23" fmla="*/ 875315 h 3221116"/>
              <a:gd name="connsiteX24" fmla="*/ 2324788 w 3189723"/>
              <a:gd name="connsiteY24" fmla="*/ 2054049 h 3221116"/>
              <a:gd name="connsiteX25" fmla="*/ 2661746 w 3189723"/>
              <a:gd name="connsiteY25" fmla="*/ 2179658 h 3221116"/>
              <a:gd name="connsiteX26" fmla="*/ 2691046 w 3189723"/>
              <a:gd name="connsiteY26" fmla="*/ 2188689 h 3221116"/>
              <a:gd name="connsiteX27" fmla="*/ 2667011 w 3189723"/>
              <a:gd name="connsiteY27" fmla="*/ 2175828 h 3221116"/>
              <a:gd name="connsiteX28" fmla="*/ 2332141 w 3189723"/>
              <a:gd name="connsiteY28" fmla="*/ 653899 h 3221116"/>
              <a:gd name="connsiteX29" fmla="*/ 776764 w 3189723"/>
              <a:gd name="connsiteY29" fmla="*/ 749845 h 3221116"/>
              <a:gd name="connsiteX30" fmla="*/ 631487 w 3189723"/>
              <a:gd name="connsiteY30" fmla="*/ 2301392 h 3221116"/>
              <a:gd name="connsiteX31" fmla="*/ 2142017 w 3189723"/>
              <a:gd name="connsiteY31" fmla="*/ 2684410 h 3221116"/>
              <a:gd name="connsiteX32" fmla="*/ 2324866 w 3189723"/>
              <a:gd name="connsiteY32" fmla="*/ 3053856 h 3221116"/>
              <a:gd name="connsiteX33" fmla="*/ 294693 w 3189723"/>
              <a:gd name="connsiteY33" fmla="*/ 2539075 h 3221116"/>
              <a:gd name="connsiteX34" fmla="*/ 489947 w 3189723"/>
              <a:gd name="connsiteY34" fmla="*/ 453774 h 3221116"/>
              <a:gd name="connsiteX35" fmla="*/ 1651152 w 3189723"/>
              <a:gd name="connsiteY35" fmla="*/ 501 h 3221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189723" h="3221116">
                <a:moveTo>
                  <a:pt x="2664630" y="2175617"/>
                </a:moveTo>
                <a:lnTo>
                  <a:pt x="2658205" y="2178566"/>
                </a:lnTo>
                <a:cubicBezTo>
                  <a:pt x="2662222" y="2175972"/>
                  <a:pt x="2664284" y="2175096"/>
                  <a:pt x="2664630" y="2175617"/>
                </a:cubicBezTo>
                <a:close/>
                <a:moveTo>
                  <a:pt x="1477043" y="1144372"/>
                </a:moveTo>
                <a:lnTo>
                  <a:pt x="1409070" y="1159393"/>
                </a:lnTo>
                <a:cubicBezTo>
                  <a:pt x="1167974" y="1216277"/>
                  <a:pt x="1134894" y="1538245"/>
                  <a:pt x="1152384" y="1703728"/>
                </a:cubicBezTo>
                <a:cubicBezTo>
                  <a:pt x="1169874" y="1869211"/>
                  <a:pt x="1272747" y="2156947"/>
                  <a:pt x="1514013" y="2152290"/>
                </a:cubicBezTo>
                <a:cubicBezTo>
                  <a:pt x="1680659" y="2149073"/>
                  <a:pt x="1865876" y="1940767"/>
                  <a:pt x="1850815" y="1654259"/>
                </a:cubicBezTo>
                <a:cubicBezTo>
                  <a:pt x="1844015" y="1608142"/>
                  <a:pt x="1837162" y="1561942"/>
                  <a:pt x="1830467" y="1515986"/>
                </a:cubicBezTo>
                <a:cubicBezTo>
                  <a:pt x="1779361" y="1292438"/>
                  <a:pt x="1635542" y="1134285"/>
                  <a:pt x="1477043" y="1144372"/>
                </a:cubicBezTo>
                <a:close/>
                <a:moveTo>
                  <a:pt x="1651152" y="501"/>
                </a:moveTo>
                <a:cubicBezTo>
                  <a:pt x="1977584" y="8635"/>
                  <a:pt x="2235425" y="52153"/>
                  <a:pt x="2580395" y="324821"/>
                </a:cubicBezTo>
                <a:cubicBezTo>
                  <a:pt x="3000061" y="656529"/>
                  <a:pt x="3430704" y="1549940"/>
                  <a:pt x="3030464" y="2249544"/>
                </a:cubicBezTo>
                <a:cubicBezTo>
                  <a:pt x="2882259" y="2451798"/>
                  <a:pt x="2785813" y="2507403"/>
                  <a:pt x="2585849" y="2588887"/>
                </a:cubicBezTo>
                <a:cubicBezTo>
                  <a:pt x="2194785" y="2615774"/>
                  <a:pt x="1984876" y="2478759"/>
                  <a:pt x="1973374" y="2195096"/>
                </a:cubicBezTo>
                <a:cubicBezTo>
                  <a:pt x="1841986" y="2496540"/>
                  <a:pt x="1610941" y="2555551"/>
                  <a:pt x="1390827" y="2527630"/>
                </a:cubicBezTo>
                <a:cubicBezTo>
                  <a:pt x="1131071" y="2494680"/>
                  <a:pt x="853863" y="2136270"/>
                  <a:pt x="783896" y="1665044"/>
                </a:cubicBezTo>
                <a:cubicBezTo>
                  <a:pt x="715204" y="1202409"/>
                  <a:pt x="991941" y="900416"/>
                  <a:pt x="1268509" y="819983"/>
                </a:cubicBezTo>
                <a:cubicBezTo>
                  <a:pt x="1288264" y="814237"/>
                  <a:pt x="1308391" y="810536"/>
                  <a:pt x="1328805" y="807930"/>
                </a:cubicBezTo>
                <a:cubicBezTo>
                  <a:pt x="1349219" y="805325"/>
                  <a:pt x="1369921" y="803817"/>
                  <a:pt x="1390827" y="802457"/>
                </a:cubicBezTo>
                <a:cubicBezTo>
                  <a:pt x="1416795" y="800769"/>
                  <a:pt x="1355770" y="788713"/>
                  <a:pt x="1462242" y="801708"/>
                </a:cubicBezTo>
                <a:cubicBezTo>
                  <a:pt x="1599590" y="818472"/>
                  <a:pt x="1776043" y="890774"/>
                  <a:pt x="1956122" y="1110076"/>
                </a:cubicBezTo>
                <a:lnTo>
                  <a:pt x="1973374" y="875315"/>
                </a:lnTo>
                <a:lnTo>
                  <a:pt x="2333414" y="875315"/>
                </a:lnTo>
                <a:cubicBezTo>
                  <a:pt x="2330539" y="1325736"/>
                  <a:pt x="2327663" y="1603628"/>
                  <a:pt x="2324788" y="2054049"/>
                </a:cubicBezTo>
                <a:cubicBezTo>
                  <a:pt x="2290850" y="2479718"/>
                  <a:pt x="2627788" y="2217580"/>
                  <a:pt x="2661746" y="2179658"/>
                </a:cubicBezTo>
                <a:lnTo>
                  <a:pt x="2691046" y="2188689"/>
                </a:lnTo>
                <a:lnTo>
                  <a:pt x="2667011" y="2175828"/>
                </a:lnTo>
                <a:cubicBezTo>
                  <a:pt x="2945550" y="1655295"/>
                  <a:pt x="2803444" y="1009445"/>
                  <a:pt x="2332141" y="653899"/>
                </a:cubicBezTo>
                <a:cubicBezTo>
                  <a:pt x="1860838" y="298353"/>
                  <a:pt x="1200794" y="339069"/>
                  <a:pt x="776764" y="749845"/>
                </a:cubicBezTo>
                <a:cubicBezTo>
                  <a:pt x="352733" y="1160621"/>
                  <a:pt x="291083" y="1819040"/>
                  <a:pt x="631487" y="2301392"/>
                </a:cubicBezTo>
                <a:cubicBezTo>
                  <a:pt x="971891" y="2783745"/>
                  <a:pt x="1612904" y="2946283"/>
                  <a:pt x="2142017" y="2684410"/>
                </a:cubicBezTo>
                <a:lnTo>
                  <a:pt x="2324866" y="3053856"/>
                </a:lnTo>
                <a:cubicBezTo>
                  <a:pt x="1613730" y="3405817"/>
                  <a:pt x="752200" y="3187363"/>
                  <a:pt x="294693" y="2539075"/>
                </a:cubicBezTo>
                <a:cubicBezTo>
                  <a:pt x="-162814" y="1890787"/>
                  <a:pt x="-79956" y="1005863"/>
                  <a:pt x="489947" y="453774"/>
                </a:cubicBezTo>
                <a:cubicBezTo>
                  <a:pt x="810518" y="143225"/>
                  <a:pt x="1231454" y="-9956"/>
                  <a:pt x="1651152" y="50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45" name="Rounded Rectangle 27">
            <a:extLst>
              <a:ext uri="{FF2B5EF4-FFF2-40B4-BE49-F238E27FC236}">
                <a16:creationId xmlns:a16="http://schemas.microsoft.com/office/drawing/2014/main" id="{7DF97242-39E8-4F84-926D-72677E1CFF32}"/>
              </a:ext>
            </a:extLst>
          </p:cNvPr>
          <p:cNvSpPr/>
          <p:nvPr/>
        </p:nvSpPr>
        <p:spPr>
          <a:xfrm>
            <a:off x="1147873" y="2450021"/>
            <a:ext cx="338606" cy="260095"/>
          </a:xfrm>
          <a:custGeom>
            <a:avLst/>
            <a:gdLst/>
            <a:ahLst/>
            <a:cxnLst/>
            <a:rect l="l" t="t" r="r" b="b"/>
            <a:pathLst>
              <a:path w="3186824" h="2447912">
                <a:moveTo>
                  <a:pt x="1917737" y="1021643"/>
                </a:moveTo>
                <a:cubicBezTo>
                  <a:pt x="2188548" y="1021643"/>
                  <a:pt x="2408083" y="1241178"/>
                  <a:pt x="2408083" y="1511989"/>
                </a:cubicBezTo>
                <a:cubicBezTo>
                  <a:pt x="2408083" y="1782800"/>
                  <a:pt x="2188548" y="2002335"/>
                  <a:pt x="1917737" y="2002335"/>
                </a:cubicBezTo>
                <a:cubicBezTo>
                  <a:pt x="1646926" y="2002335"/>
                  <a:pt x="1427391" y="1782800"/>
                  <a:pt x="1427391" y="1511989"/>
                </a:cubicBezTo>
                <a:cubicBezTo>
                  <a:pt x="1427391" y="1241178"/>
                  <a:pt x="1646926" y="1021643"/>
                  <a:pt x="1917737" y="1021643"/>
                </a:cubicBezTo>
                <a:close/>
                <a:moveTo>
                  <a:pt x="1917737" y="827913"/>
                </a:moveTo>
                <a:cubicBezTo>
                  <a:pt x="1539932" y="827913"/>
                  <a:pt x="1233661" y="1134184"/>
                  <a:pt x="1233661" y="1511989"/>
                </a:cubicBezTo>
                <a:cubicBezTo>
                  <a:pt x="1233661" y="1889794"/>
                  <a:pt x="1539932" y="2196065"/>
                  <a:pt x="1917737" y="2196065"/>
                </a:cubicBezTo>
                <a:cubicBezTo>
                  <a:pt x="2295542" y="2196065"/>
                  <a:pt x="2601813" y="1889794"/>
                  <a:pt x="2601813" y="1511989"/>
                </a:cubicBezTo>
                <a:cubicBezTo>
                  <a:pt x="2601813" y="1134184"/>
                  <a:pt x="2295542" y="827913"/>
                  <a:pt x="1917737" y="827913"/>
                </a:cubicBezTo>
                <a:close/>
                <a:moveTo>
                  <a:pt x="1112286" y="675885"/>
                </a:moveTo>
                <a:lnTo>
                  <a:pt x="1112286" y="830188"/>
                </a:lnTo>
                <a:lnTo>
                  <a:pt x="1328310" y="830188"/>
                </a:lnTo>
                <a:lnTo>
                  <a:pt x="1328310" y="675885"/>
                </a:lnTo>
                <a:close/>
                <a:moveTo>
                  <a:pt x="2586084" y="626422"/>
                </a:moveTo>
                <a:lnTo>
                  <a:pt x="2586084" y="830188"/>
                </a:lnTo>
                <a:lnTo>
                  <a:pt x="3001340" y="830188"/>
                </a:lnTo>
                <a:lnTo>
                  <a:pt x="3001340" y="626422"/>
                </a:lnTo>
                <a:close/>
                <a:moveTo>
                  <a:pt x="1593701" y="108218"/>
                </a:moveTo>
                <a:lnTo>
                  <a:pt x="1593701" y="432905"/>
                </a:lnTo>
                <a:lnTo>
                  <a:pt x="2241773" y="432905"/>
                </a:lnTo>
                <a:lnTo>
                  <a:pt x="2241773" y="108218"/>
                </a:lnTo>
                <a:close/>
                <a:moveTo>
                  <a:pt x="1452512" y="0"/>
                </a:moveTo>
                <a:lnTo>
                  <a:pt x="2382963" y="0"/>
                </a:lnTo>
                <a:cubicBezTo>
                  <a:pt x="2433311" y="0"/>
                  <a:pt x="2474127" y="40816"/>
                  <a:pt x="2474127" y="91164"/>
                </a:cubicBezTo>
                <a:lnTo>
                  <a:pt x="2474127" y="432905"/>
                </a:lnTo>
                <a:lnTo>
                  <a:pt x="2933014" y="432905"/>
                </a:lnTo>
                <a:cubicBezTo>
                  <a:pt x="3073189" y="432905"/>
                  <a:pt x="3186824" y="546540"/>
                  <a:pt x="3186824" y="686715"/>
                </a:cubicBezTo>
                <a:lnTo>
                  <a:pt x="3186824" y="2194102"/>
                </a:lnTo>
                <a:cubicBezTo>
                  <a:pt x="3186824" y="2334277"/>
                  <a:pt x="3073189" y="2447912"/>
                  <a:pt x="2933014" y="2447912"/>
                </a:cubicBezTo>
                <a:lnTo>
                  <a:pt x="253810" y="2447912"/>
                </a:lnTo>
                <a:cubicBezTo>
                  <a:pt x="113635" y="2447912"/>
                  <a:pt x="0" y="2334277"/>
                  <a:pt x="0" y="2194102"/>
                </a:cubicBezTo>
                <a:lnTo>
                  <a:pt x="0" y="686715"/>
                </a:lnTo>
                <a:cubicBezTo>
                  <a:pt x="0" y="546540"/>
                  <a:pt x="113635" y="432905"/>
                  <a:pt x="253810" y="432905"/>
                </a:cubicBezTo>
                <a:lnTo>
                  <a:pt x="307082" y="432905"/>
                </a:lnTo>
                <a:lnTo>
                  <a:pt x="307082" y="313169"/>
                </a:lnTo>
                <a:cubicBezTo>
                  <a:pt x="307082" y="287995"/>
                  <a:pt x="327490" y="267587"/>
                  <a:pt x="352664" y="267587"/>
                </a:cubicBezTo>
                <a:lnTo>
                  <a:pt x="817888" y="267587"/>
                </a:lnTo>
                <a:cubicBezTo>
                  <a:pt x="843062" y="267587"/>
                  <a:pt x="863470" y="287995"/>
                  <a:pt x="863470" y="313169"/>
                </a:cubicBezTo>
                <a:lnTo>
                  <a:pt x="863470" y="432905"/>
                </a:lnTo>
                <a:lnTo>
                  <a:pt x="1361348" y="432905"/>
                </a:lnTo>
                <a:lnTo>
                  <a:pt x="1361348" y="91164"/>
                </a:lnTo>
                <a:cubicBezTo>
                  <a:pt x="1361348" y="40816"/>
                  <a:pt x="1402164" y="0"/>
                  <a:pt x="145251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46" name="Chord 15">
            <a:extLst>
              <a:ext uri="{FF2B5EF4-FFF2-40B4-BE49-F238E27FC236}">
                <a16:creationId xmlns:a16="http://schemas.microsoft.com/office/drawing/2014/main" id="{453A3A15-16E1-47FB-B192-E33AA9F62F08}"/>
              </a:ext>
            </a:extLst>
          </p:cNvPr>
          <p:cNvSpPr/>
          <p:nvPr/>
        </p:nvSpPr>
        <p:spPr>
          <a:xfrm>
            <a:off x="3260877" y="1718238"/>
            <a:ext cx="80681" cy="175906"/>
          </a:xfrm>
          <a:custGeom>
            <a:avLst/>
            <a:gdLst/>
            <a:ahLst/>
            <a:cxnLst/>
            <a:rect l="l" t="t" r="r" b="b"/>
            <a:pathLst>
              <a:path w="1492970" h="3255081">
                <a:moveTo>
                  <a:pt x="1492970" y="1569688"/>
                </a:moveTo>
                <a:cubicBezTo>
                  <a:pt x="1492970" y="1957118"/>
                  <a:pt x="1197680" y="2277765"/>
                  <a:pt x="816277" y="2310957"/>
                </a:cubicBezTo>
                <a:lnTo>
                  <a:pt x="816277" y="2787043"/>
                </a:lnTo>
                <a:cubicBezTo>
                  <a:pt x="873982" y="2789209"/>
                  <a:pt x="931009" y="2798017"/>
                  <a:pt x="986081" y="2811674"/>
                </a:cubicBezTo>
                <a:cubicBezTo>
                  <a:pt x="1252919" y="2877847"/>
                  <a:pt x="1430830" y="3046369"/>
                  <a:pt x="1433593" y="3235566"/>
                </a:cubicBezTo>
                <a:lnTo>
                  <a:pt x="57488" y="3255081"/>
                </a:lnTo>
                <a:cubicBezTo>
                  <a:pt x="47920" y="3062506"/>
                  <a:pt x="221127" y="2886615"/>
                  <a:pt x="490574" y="2815284"/>
                </a:cubicBezTo>
                <a:cubicBezTo>
                  <a:pt x="549928" y="2799571"/>
                  <a:pt x="611777" y="2789553"/>
                  <a:pt x="674460" y="2787163"/>
                </a:cubicBezTo>
                <a:lnTo>
                  <a:pt x="674460" y="2310809"/>
                </a:lnTo>
                <a:cubicBezTo>
                  <a:pt x="317470" y="2280245"/>
                  <a:pt x="28405" y="1994114"/>
                  <a:pt x="0" y="1627428"/>
                </a:cubicBezTo>
                <a:lnTo>
                  <a:pt x="142201" y="1616413"/>
                </a:lnTo>
                <a:cubicBezTo>
                  <a:pt x="167304" y="1940464"/>
                  <a:pt x="443969" y="2186771"/>
                  <a:pt x="768748" y="2174211"/>
                </a:cubicBezTo>
                <a:cubicBezTo>
                  <a:pt x="1093527" y="2161650"/>
                  <a:pt x="1350342" y="1894710"/>
                  <a:pt x="1350342" y="1569689"/>
                </a:cubicBezTo>
                <a:close/>
                <a:moveTo>
                  <a:pt x="745368" y="0"/>
                </a:moveTo>
                <a:cubicBezTo>
                  <a:pt x="989132" y="0"/>
                  <a:pt x="1186742" y="197610"/>
                  <a:pt x="1186742" y="441374"/>
                </a:cubicBezTo>
                <a:lnTo>
                  <a:pt x="1186742" y="1575353"/>
                </a:lnTo>
                <a:cubicBezTo>
                  <a:pt x="1186742" y="1819117"/>
                  <a:pt x="989132" y="2016727"/>
                  <a:pt x="745368" y="2016727"/>
                </a:cubicBezTo>
                <a:cubicBezTo>
                  <a:pt x="501604" y="2016727"/>
                  <a:pt x="303994" y="1819117"/>
                  <a:pt x="303994" y="1575353"/>
                </a:cubicBezTo>
                <a:lnTo>
                  <a:pt x="303994" y="441374"/>
                </a:lnTo>
                <a:cubicBezTo>
                  <a:pt x="303994" y="197610"/>
                  <a:pt x="501604" y="0"/>
                  <a:pt x="745368"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47" name="Round Same Side Corner Rectangle 8">
            <a:extLst>
              <a:ext uri="{FF2B5EF4-FFF2-40B4-BE49-F238E27FC236}">
                <a16:creationId xmlns:a16="http://schemas.microsoft.com/office/drawing/2014/main" id="{F572FCCE-C64C-4E2F-ADAB-869065E0B707}"/>
              </a:ext>
            </a:extLst>
          </p:cNvPr>
          <p:cNvSpPr/>
          <p:nvPr/>
        </p:nvSpPr>
        <p:spPr>
          <a:xfrm>
            <a:off x="953425" y="880843"/>
            <a:ext cx="143979" cy="379205"/>
          </a:xfrm>
          <a:custGeom>
            <a:avLst/>
            <a:gdLst>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8887 w 1489775"/>
              <a:gd name="connsiteY10" fmla="*/ 2305078 h 3923699"/>
              <a:gd name="connsiteX11" fmla="*/ 1151853 w 1489775"/>
              <a:gd name="connsiteY11" fmla="*/ 3743699 h 3923699"/>
              <a:gd name="connsiteX12" fmla="*/ 971853 w 1489775"/>
              <a:gd name="connsiteY12" fmla="*/ 3923699 h 3923699"/>
              <a:gd name="connsiteX13" fmla="*/ 791853 w 1489775"/>
              <a:gd name="connsiteY13" fmla="*/ 3743699 h 3923699"/>
              <a:gd name="connsiteX14" fmla="*/ 791853 w 1489775"/>
              <a:gd name="connsiteY14" fmla="*/ 2305078 h 3923699"/>
              <a:gd name="connsiteX15" fmla="*/ 683854 w 1489775"/>
              <a:gd name="connsiteY15" fmla="*/ 2305078 h 3923699"/>
              <a:gd name="connsiteX16" fmla="*/ 683854 w 1489775"/>
              <a:gd name="connsiteY16" fmla="*/ 3743698 h 3923699"/>
              <a:gd name="connsiteX17" fmla="*/ 503854 w 1489775"/>
              <a:gd name="connsiteY17" fmla="*/ 3923698 h 3923699"/>
              <a:gd name="connsiteX18" fmla="*/ 323854 w 1489775"/>
              <a:gd name="connsiteY18" fmla="*/ 3743698 h 3923699"/>
              <a:gd name="connsiteX19" fmla="*/ 323854 w 1489775"/>
              <a:gd name="connsiteY19" fmla="*/ 2238914 h 3923699"/>
              <a:gd name="connsiteX20" fmla="*/ 330887 w 1489775"/>
              <a:gd name="connsiteY20" fmla="*/ 2238914 h 3923699"/>
              <a:gd name="connsiteX21" fmla="*/ 330887 w 1489775"/>
              <a:gd name="connsiteY21" fmla="*/ 1390678 h 3923699"/>
              <a:gd name="connsiteX22" fmla="*/ 288033 w 1489775"/>
              <a:gd name="connsiteY22" fmla="*/ 1390678 h 3923699"/>
              <a:gd name="connsiteX23" fmla="*/ 288033 w 1489775"/>
              <a:gd name="connsiteY23" fmla="*/ 2063902 h 3923699"/>
              <a:gd name="connsiteX24" fmla="*/ 144017 w 1489775"/>
              <a:gd name="connsiteY24" fmla="*/ 2207918 h 3923699"/>
              <a:gd name="connsiteX25" fmla="*/ 1 w 1489775"/>
              <a:gd name="connsiteY25" fmla="*/ 2063902 h 3923699"/>
              <a:gd name="connsiteX26" fmla="*/ 1 w 1489775"/>
              <a:gd name="connsiteY26" fmla="*/ 1390678 h 3923699"/>
              <a:gd name="connsiteX27" fmla="*/ 0 w 1489775"/>
              <a:gd name="connsiteY27" fmla="*/ 1390678 h 3923699"/>
              <a:gd name="connsiteX28" fmla="*/ 0 w 1489775"/>
              <a:gd name="connsiteY28" fmla="*/ 1030958 h 3923699"/>
              <a:gd name="connsiteX29" fmla="*/ 280204 w 1489775"/>
              <a:gd name="connsiteY29" fmla="*/ 750754 h 3923699"/>
              <a:gd name="connsiteX30" fmla="*/ 744888 w 1489775"/>
              <a:gd name="connsiteY30" fmla="*/ 0 h 3923699"/>
              <a:gd name="connsiteX31" fmla="*/ 1082199 w 1489775"/>
              <a:gd name="connsiteY31" fmla="*/ 337311 h 3923699"/>
              <a:gd name="connsiteX32" fmla="*/ 744888 w 1489775"/>
              <a:gd name="connsiteY32" fmla="*/ 674622 h 3923699"/>
              <a:gd name="connsiteX33" fmla="*/ 407577 w 1489775"/>
              <a:gd name="connsiteY33" fmla="*/ 337311 h 3923699"/>
              <a:gd name="connsiteX34" fmla="*/ 744888 w 1489775"/>
              <a:gd name="connsiteY34"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2238914 h 3923699"/>
              <a:gd name="connsiteX20" fmla="*/ 330887 w 1489775"/>
              <a:gd name="connsiteY20" fmla="*/ 1390678 h 3923699"/>
              <a:gd name="connsiteX21" fmla="*/ 288033 w 1489775"/>
              <a:gd name="connsiteY21" fmla="*/ 1390678 h 3923699"/>
              <a:gd name="connsiteX22" fmla="*/ 288033 w 1489775"/>
              <a:gd name="connsiteY22" fmla="*/ 2063902 h 3923699"/>
              <a:gd name="connsiteX23" fmla="*/ 144017 w 1489775"/>
              <a:gd name="connsiteY23" fmla="*/ 2207918 h 3923699"/>
              <a:gd name="connsiteX24" fmla="*/ 1 w 1489775"/>
              <a:gd name="connsiteY24" fmla="*/ 2063902 h 3923699"/>
              <a:gd name="connsiteX25" fmla="*/ 1 w 1489775"/>
              <a:gd name="connsiteY25" fmla="*/ 1390678 h 3923699"/>
              <a:gd name="connsiteX26" fmla="*/ 0 w 1489775"/>
              <a:gd name="connsiteY26" fmla="*/ 1390678 h 3923699"/>
              <a:gd name="connsiteX27" fmla="*/ 0 w 1489775"/>
              <a:gd name="connsiteY27" fmla="*/ 1030958 h 3923699"/>
              <a:gd name="connsiteX28" fmla="*/ 280204 w 1489775"/>
              <a:gd name="connsiteY28" fmla="*/ 750754 h 3923699"/>
              <a:gd name="connsiteX29" fmla="*/ 744888 w 1489775"/>
              <a:gd name="connsiteY29" fmla="*/ 0 h 3923699"/>
              <a:gd name="connsiteX30" fmla="*/ 1082199 w 1489775"/>
              <a:gd name="connsiteY30" fmla="*/ 337311 h 3923699"/>
              <a:gd name="connsiteX31" fmla="*/ 744888 w 1489775"/>
              <a:gd name="connsiteY31" fmla="*/ 674622 h 3923699"/>
              <a:gd name="connsiteX32" fmla="*/ 407577 w 1489775"/>
              <a:gd name="connsiteY32" fmla="*/ 337311 h 3923699"/>
              <a:gd name="connsiteX33" fmla="*/ 744888 w 1489775"/>
              <a:gd name="connsiteY33"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1390678 h 3923699"/>
              <a:gd name="connsiteX20" fmla="*/ 288033 w 1489775"/>
              <a:gd name="connsiteY20" fmla="*/ 1390678 h 3923699"/>
              <a:gd name="connsiteX21" fmla="*/ 288033 w 1489775"/>
              <a:gd name="connsiteY21" fmla="*/ 2063902 h 3923699"/>
              <a:gd name="connsiteX22" fmla="*/ 144017 w 1489775"/>
              <a:gd name="connsiteY22" fmla="*/ 2207918 h 3923699"/>
              <a:gd name="connsiteX23" fmla="*/ 1 w 1489775"/>
              <a:gd name="connsiteY23" fmla="*/ 2063902 h 3923699"/>
              <a:gd name="connsiteX24" fmla="*/ 1 w 1489775"/>
              <a:gd name="connsiteY24" fmla="*/ 1390678 h 3923699"/>
              <a:gd name="connsiteX25" fmla="*/ 0 w 1489775"/>
              <a:gd name="connsiteY25" fmla="*/ 1390678 h 3923699"/>
              <a:gd name="connsiteX26" fmla="*/ 0 w 1489775"/>
              <a:gd name="connsiteY26" fmla="*/ 1030958 h 3923699"/>
              <a:gd name="connsiteX27" fmla="*/ 280204 w 1489775"/>
              <a:gd name="connsiteY27" fmla="*/ 750754 h 3923699"/>
              <a:gd name="connsiteX28" fmla="*/ 744888 w 1489775"/>
              <a:gd name="connsiteY28" fmla="*/ 0 h 3923699"/>
              <a:gd name="connsiteX29" fmla="*/ 1082199 w 1489775"/>
              <a:gd name="connsiteY29" fmla="*/ 337311 h 3923699"/>
              <a:gd name="connsiteX30" fmla="*/ 744888 w 1489775"/>
              <a:gd name="connsiteY30" fmla="*/ 674622 h 3923699"/>
              <a:gd name="connsiteX31" fmla="*/ 407577 w 1489775"/>
              <a:gd name="connsiteY31" fmla="*/ 337311 h 3923699"/>
              <a:gd name="connsiteX32" fmla="*/ 744888 w 1489775"/>
              <a:gd name="connsiteY32"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30887 w 1489775"/>
              <a:gd name="connsiteY18" fmla="*/ 1390678 h 3923699"/>
              <a:gd name="connsiteX19" fmla="*/ 288033 w 1489775"/>
              <a:gd name="connsiteY19" fmla="*/ 1390678 h 3923699"/>
              <a:gd name="connsiteX20" fmla="*/ 288033 w 1489775"/>
              <a:gd name="connsiteY20" fmla="*/ 2063902 h 3923699"/>
              <a:gd name="connsiteX21" fmla="*/ 144017 w 1489775"/>
              <a:gd name="connsiteY21" fmla="*/ 2207918 h 3923699"/>
              <a:gd name="connsiteX22" fmla="*/ 1 w 1489775"/>
              <a:gd name="connsiteY22" fmla="*/ 2063902 h 3923699"/>
              <a:gd name="connsiteX23" fmla="*/ 1 w 1489775"/>
              <a:gd name="connsiteY23" fmla="*/ 1390678 h 3923699"/>
              <a:gd name="connsiteX24" fmla="*/ 0 w 1489775"/>
              <a:gd name="connsiteY24" fmla="*/ 1390678 h 3923699"/>
              <a:gd name="connsiteX25" fmla="*/ 0 w 1489775"/>
              <a:gd name="connsiteY25" fmla="*/ 1030958 h 3923699"/>
              <a:gd name="connsiteX26" fmla="*/ 280204 w 1489775"/>
              <a:gd name="connsiteY26" fmla="*/ 750754 h 3923699"/>
              <a:gd name="connsiteX27" fmla="*/ 744888 w 1489775"/>
              <a:gd name="connsiteY27" fmla="*/ 0 h 3923699"/>
              <a:gd name="connsiteX28" fmla="*/ 1082199 w 1489775"/>
              <a:gd name="connsiteY28" fmla="*/ 337311 h 3923699"/>
              <a:gd name="connsiteX29" fmla="*/ 744888 w 1489775"/>
              <a:gd name="connsiteY29" fmla="*/ 674622 h 3923699"/>
              <a:gd name="connsiteX30" fmla="*/ 407577 w 1489775"/>
              <a:gd name="connsiteY30" fmla="*/ 337311 h 3923699"/>
              <a:gd name="connsiteX31" fmla="*/ 744888 w 1489775"/>
              <a:gd name="connsiteY31" fmla="*/ 0 h 392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89775" h="3923699">
                <a:moveTo>
                  <a:pt x="280204" y="750754"/>
                </a:moveTo>
                <a:lnTo>
                  <a:pt x="1209570" y="750754"/>
                </a:lnTo>
                <a:cubicBezTo>
                  <a:pt x="1364322" y="750754"/>
                  <a:pt x="1489774" y="876206"/>
                  <a:pt x="1489774" y="1030958"/>
                </a:cubicBezTo>
                <a:lnTo>
                  <a:pt x="1489774" y="1293518"/>
                </a:lnTo>
                <a:lnTo>
                  <a:pt x="1489775" y="1293518"/>
                </a:lnTo>
                <a:lnTo>
                  <a:pt x="1489775" y="2063902"/>
                </a:lnTo>
                <a:cubicBezTo>
                  <a:pt x="1489775" y="2143440"/>
                  <a:pt x="1425297" y="2207918"/>
                  <a:pt x="1345759" y="2207918"/>
                </a:cubicBezTo>
                <a:cubicBezTo>
                  <a:pt x="1266221" y="2207918"/>
                  <a:pt x="1201743" y="2143440"/>
                  <a:pt x="1201743" y="2063902"/>
                </a:cubicBezTo>
                <a:lnTo>
                  <a:pt x="1201743" y="1390678"/>
                </a:lnTo>
                <a:lnTo>
                  <a:pt x="1158887" y="1390678"/>
                </a:lnTo>
                <a:cubicBezTo>
                  <a:pt x="1156542" y="2175018"/>
                  <a:pt x="1154198" y="2959359"/>
                  <a:pt x="1151853" y="3743699"/>
                </a:cubicBezTo>
                <a:cubicBezTo>
                  <a:pt x="1151853" y="3843110"/>
                  <a:pt x="1071264" y="3923699"/>
                  <a:pt x="971853" y="3923699"/>
                </a:cubicBezTo>
                <a:cubicBezTo>
                  <a:pt x="872442" y="3923699"/>
                  <a:pt x="791853" y="3843110"/>
                  <a:pt x="791853" y="3743699"/>
                </a:cubicBezTo>
                <a:lnTo>
                  <a:pt x="791853" y="2305078"/>
                </a:lnTo>
                <a:lnTo>
                  <a:pt x="683854" y="2305078"/>
                </a:lnTo>
                <a:lnTo>
                  <a:pt x="683854" y="3743698"/>
                </a:lnTo>
                <a:cubicBezTo>
                  <a:pt x="683854" y="3843109"/>
                  <a:pt x="603265" y="3923698"/>
                  <a:pt x="503854" y="3923698"/>
                </a:cubicBezTo>
                <a:cubicBezTo>
                  <a:pt x="404443" y="3923698"/>
                  <a:pt x="323854" y="3843109"/>
                  <a:pt x="323854" y="3743698"/>
                </a:cubicBezTo>
                <a:cubicBezTo>
                  <a:pt x="326198" y="2959358"/>
                  <a:pt x="328543" y="2175018"/>
                  <a:pt x="330887" y="1390678"/>
                </a:cubicBezTo>
                <a:lnTo>
                  <a:pt x="288033" y="1390678"/>
                </a:lnTo>
                <a:lnTo>
                  <a:pt x="288033" y="2063902"/>
                </a:lnTo>
                <a:cubicBezTo>
                  <a:pt x="288033" y="2143440"/>
                  <a:pt x="223555" y="2207918"/>
                  <a:pt x="144017" y="2207918"/>
                </a:cubicBezTo>
                <a:cubicBezTo>
                  <a:pt x="64479" y="2207918"/>
                  <a:pt x="1" y="2143440"/>
                  <a:pt x="1" y="2063902"/>
                </a:cubicBezTo>
                <a:lnTo>
                  <a:pt x="1" y="1390678"/>
                </a:lnTo>
                <a:lnTo>
                  <a:pt x="0" y="1390678"/>
                </a:lnTo>
                <a:lnTo>
                  <a:pt x="0" y="1030958"/>
                </a:lnTo>
                <a:cubicBezTo>
                  <a:pt x="0" y="876206"/>
                  <a:pt x="125452" y="750754"/>
                  <a:pt x="280204" y="750754"/>
                </a:cubicBezTo>
                <a:close/>
                <a:moveTo>
                  <a:pt x="744888" y="0"/>
                </a:moveTo>
                <a:cubicBezTo>
                  <a:pt x="931180" y="0"/>
                  <a:pt x="1082199" y="151019"/>
                  <a:pt x="1082199" y="337311"/>
                </a:cubicBezTo>
                <a:cubicBezTo>
                  <a:pt x="1082199" y="523603"/>
                  <a:pt x="931180" y="674622"/>
                  <a:pt x="744888" y="674622"/>
                </a:cubicBezTo>
                <a:cubicBezTo>
                  <a:pt x="558596" y="674622"/>
                  <a:pt x="407577" y="523603"/>
                  <a:pt x="407577" y="337311"/>
                </a:cubicBezTo>
                <a:cubicBezTo>
                  <a:pt x="407577" y="151019"/>
                  <a:pt x="558596" y="0"/>
                  <a:pt x="744888"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48" name="Round Same Side Corner Rectangle 20">
            <a:extLst>
              <a:ext uri="{FF2B5EF4-FFF2-40B4-BE49-F238E27FC236}">
                <a16:creationId xmlns:a16="http://schemas.microsoft.com/office/drawing/2014/main" id="{3EBC4D93-B7CB-4D9A-9EA4-6520EF743FFA}"/>
              </a:ext>
            </a:extLst>
          </p:cNvPr>
          <p:cNvSpPr/>
          <p:nvPr/>
        </p:nvSpPr>
        <p:spPr>
          <a:xfrm rot="10800000">
            <a:off x="742533" y="873267"/>
            <a:ext cx="175165" cy="373662"/>
          </a:xfrm>
          <a:custGeom>
            <a:avLst/>
            <a:gdLst>
              <a:gd name="connsiteX0" fmla="*/ 1228565 w 1856332"/>
              <a:gd name="connsiteY0" fmla="*/ 3214674 h 3959924"/>
              <a:gd name="connsiteX1" fmla="*/ 622681 w 1856332"/>
              <a:gd name="connsiteY1" fmla="*/ 3214674 h 3959924"/>
              <a:gd name="connsiteX2" fmla="*/ 521281 w 1856332"/>
              <a:gd name="connsiteY2" fmla="*/ 3174669 h 3959924"/>
              <a:gd name="connsiteX3" fmla="*/ 466697 w 1856332"/>
              <a:gd name="connsiteY3" fmla="*/ 3144149 h 3959924"/>
              <a:gd name="connsiteX4" fmla="*/ 8303 w 1856332"/>
              <a:gd name="connsiteY4" fmla="*/ 1942070 h 3959924"/>
              <a:gd name="connsiteX5" fmla="*/ 81139 w 1856332"/>
              <a:gd name="connsiteY5" fmla="*/ 1779444 h 3959924"/>
              <a:gd name="connsiteX6" fmla="*/ 243764 w 1856332"/>
              <a:gd name="connsiteY6" fmla="*/ 1852280 h 3959924"/>
              <a:gd name="connsiteX7" fmla="*/ 504770 w 1856332"/>
              <a:gd name="connsiteY7" fmla="*/ 2536736 h 3959924"/>
              <a:gd name="connsiteX8" fmla="*/ 555637 w 1856332"/>
              <a:gd name="connsiteY8" fmla="*/ 2536736 h 3959924"/>
              <a:gd name="connsiteX9" fmla="*/ 226299 w 1856332"/>
              <a:gd name="connsiteY9" fmla="*/ 1210417 h 3959924"/>
              <a:gd name="connsiteX10" fmla="*/ 551784 w 1856332"/>
              <a:gd name="connsiteY10" fmla="*/ 1210417 h 3959924"/>
              <a:gd name="connsiteX11" fmla="*/ 551784 w 1856332"/>
              <a:gd name="connsiteY11" fmla="*/ 168335 h 3959924"/>
              <a:gd name="connsiteX12" fmla="*/ 720119 w 1856332"/>
              <a:gd name="connsiteY12" fmla="*/ 0 h 3959924"/>
              <a:gd name="connsiteX13" fmla="*/ 888454 w 1856332"/>
              <a:gd name="connsiteY13" fmla="*/ 168335 h 3959924"/>
              <a:gd name="connsiteX14" fmla="*/ 888454 w 1856332"/>
              <a:gd name="connsiteY14" fmla="*/ 1210417 h 3959924"/>
              <a:gd name="connsiteX15" fmla="*/ 968040 w 1856332"/>
              <a:gd name="connsiteY15" fmla="*/ 1210417 h 3959924"/>
              <a:gd name="connsiteX16" fmla="*/ 968040 w 1856332"/>
              <a:gd name="connsiteY16" fmla="*/ 168335 h 3959924"/>
              <a:gd name="connsiteX17" fmla="*/ 1136375 w 1856332"/>
              <a:gd name="connsiteY17" fmla="*/ 0 h 3959924"/>
              <a:gd name="connsiteX18" fmla="*/ 1304710 w 1856332"/>
              <a:gd name="connsiteY18" fmla="*/ 168335 h 3959924"/>
              <a:gd name="connsiteX19" fmla="*/ 1304710 w 1856332"/>
              <a:gd name="connsiteY19" fmla="*/ 1210417 h 3959924"/>
              <a:gd name="connsiteX20" fmla="*/ 1631589 w 1856332"/>
              <a:gd name="connsiteY20" fmla="*/ 1210417 h 3959924"/>
              <a:gd name="connsiteX21" fmla="*/ 1302251 w 1856332"/>
              <a:gd name="connsiteY21" fmla="*/ 2536736 h 3959924"/>
              <a:gd name="connsiteX22" fmla="*/ 1351562 w 1856332"/>
              <a:gd name="connsiteY22" fmla="*/ 2536736 h 3959924"/>
              <a:gd name="connsiteX23" fmla="*/ 1612568 w 1856332"/>
              <a:gd name="connsiteY23" fmla="*/ 1852280 h 3959924"/>
              <a:gd name="connsiteX24" fmla="*/ 1775193 w 1856332"/>
              <a:gd name="connsiteY24" fmla="*/ 1779444 h 3959924"/>
              <a:gd name="connsiteX25" fmla="*/ 1848029 w 1856332"/>
              <a:gd name="connsiteY25" fmla="*/ 1942070 h 3959924"/>
              <a:gd name="connsiteX26" fmla="*/ 1389635 w 1856332"/>
              <a:gd name="connsiteY26" fmla="*/ 3144149 h 3959924"/>
              <a:gd name="connsiteX27" fmla="*/ 1344732 w 1856332"/>
              <a:gd name="connsiteY27" fmla="*/ 3176282 h 3959924"/>
              <a:gd name="connsiteX28" fmla="*/ 1228565 w 1856332"/>
              <a:gd name="connsiteY28" fmla="*/ 3214674 h 3959924"/>
              <a:gd name="connsiteX29" fmla="*/ 925623 w 1856332"/>
              <a:gd name="connsiteY29" fmla="*/ 3959924 h 3959924"/>
              <a:gd name="connsiteX30" fmla="*/ 601623 w 1856332"/>
              <a:gd name="connsiteY30" fmla="*/ 3635924 h 3959924"/>
              <a:gd name="connsiteX31" fmla="*/ 925623 w 1856332"/>
              <a:gd name="connsiteY31" fmla="*/ 3311924 h 3959924"/>
              <a:gd name="connsiteX32" fmla="*/ 1249623 w 1856332"/>
              <a:gd name="connsiteY32" fmla="*/ 3635924 h 3959924"/>
              <a:gd name="connsiteX33" fmla="*/ 925623 w 1856332"/>
              <a:gd name="connsiteY33"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56332" h="3959924">
                <a:moveTo>
                  <a:pt x="1228565" y="3214674"/>
                </a:moveTo>
                <a:lnTo>
                  <a:pt x="622681" y="3214674"/>
                </a:lnTo>
                <a:cubicBezTo>
                  <a:pt x="495703" y="3202920"/>
                  <a:pt x="501057" y="3225622"/>
                  <a:pt x="466697" y="3144149"/>
                </a:cubicBezTo>
                <a:lnTo>
                  <a:pt x="8303" y="1942070"/>
                </a:lnTo>
                <a:cubicBezTo>
                  <a:pt x="-16491" y="1877049"/>
                  <a:pt x="16118" y="1804239"/>
                  <a:pt x="81139" y="1779444"/>
                </a:cubicBezTo>
                <a:cubicBezTo>
                  <a:pt x="146160" y="1754650"/>
                  <a:pt x="218970" y="1787259"/>
                  <a:pt x="243764" y="1852280"/>
                </a:cubicBezTo>
                <a:lnTo>
                  <a:pt x="504770" y="2536736"/>
                </a:lnTo>
                <a:lnTo>
                  <a:pt x="555637" y="2536736"/>
                </a:lnTo>
                <a:lnTo>
                  <a:pt x="226299" y="1210417"/>
                </a:lnTo>
                <a:lnTo>
                  <a:pt x="551784" y="1210417"/>
                </a:lnTo>
                <a:lnTo>
                  <a:pt x="551784" y="168335"/>
                </a:lnTo>
                <a:cubicBezTo>
                  <a:pt x="551784" y="75366"/>
                  <a:pt x="627150" y="0"/>
                  <a:pt x="720119" y="0"/>
                </a:cubicBezTo>
                <a:cubicBezTo>
                  <a:pt x="813088" y="0"/>
                  <a:pt x="888454" y="75366"/>
                  <a:pt x="888454" y="168335"/>
                </a:cubicBezTo>
                <a:lnTo>
                  <a:pt x="888454" y="1210417"/>
                </a:lnTo>
                <a:lnTo>
                  <a:pt x="968040" y="1210417"/>
                </a:lnTo>
                <a:lnTo>
                  <a:pt x="968040" y="168335"/>
                </a:lnTo>
                <a:cubicBezTo>
                  <a:pt x="968040" y="75366"/>
                  <a:pt x="1043406" y="0"/>
                  <a:pt x="1136375" y="0"/>
                </a:cubicBezTo>
                <a:cubicBezTo>
                  <a:pt x="1229344" y="0"/>
                  <a:pt x="1304710" y="75366"/>
                  <a:pt x="1304710" y="168335"/>
                </a:cubicBezTo>
                <a:lnTo>
                  <a:pt x="1304710" y="1210417"/>
                </a:lnTo>
                <a:lnTo>
                  <a:pt x="1631589" y="1210417"/>
                </a:lnTo>
                <a:lnTo>
                  <a:pt x="1302251" y="2536736"/>
                </a:lnTo>
                <a:lnTo>
                  <a:pt x="1351562" y="2536736"/>
                </a:lnTo>
                <a:lnTo>
                  <a:pt x="1612568" y="1852280"/>
                </a:lnTo>
                <a:cubicBezTo>
                  <a:pt x="1637362" y="1787259"/>
                  <a:pt x="1710172" y="1754650"/>
                  <a:pt x="1775193" y="1779444"/>
                </a:cubicBezTo>
                <a:cubicBezTo>
                  <a:pt x="1840214" y="1804239"/>
                  <a:pt x="1872823" y="1877049"/>
                  <a:pt x="1848029" y="1942070"/>
                </a:cubicBezTo>
                <a:lnTo>
                  <a:pt x="1389635" y="3144149"/>
                </a:lnTo>
                <a:cubicBezTo>
                  <a:pt x="1348984" y="3225622"/>
                  <a:pt x="1356391" y="3202920"/>
                  <a:pt x="1228565" y="3214674"/>
                </a:cubicBezTo>
                <a:close/>
                <a:moveTo>
                  <a:pt x="925623" y="3959924"/>
                </a:moveTo>
                <a:cubicBezTo>
                  <a:pt x="746683" y="3959924"/>
                  <a:pt x="601623" y="3814864"/>
                  <a:pt x="601623" y="3635924"/>
                </a:cubicBezTo>
                <a:cubicBezTo>
                  <a:pt x="601623" y="3456984"/>
                  <a:pt x="746683" y="3311924"/>
                  <a:pt x="925623" y="3311924"/>
                </a:cubicBezTo>
                <a:cubicBezTo>
                  <a:pt x="1104563" y="3311924"/>
                  <a:pt x="1249623" y="3456984"/>
                  <a:pt x="1249623" y="3635924"/>
                </a:cubicBezTo>
                <a:cubicBezTo>
                  <a:pt x="1249623" y="3814864"/>
                  <a:pt x="1104563" y="3959924"/>
                  <a:pt x="925623" y="395992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49" name="Freeform 53">
            <a:extLst>
              <a:ext uri="{FF2B5EF4-FFF2-40B4-BE49-F238E27FC236}">
                <a16:creationId xmlns:a16="http://schemas.microsoft.com/office/drawing/2014/main" id="{A96D85E9-ABBD-4BCD-82CA-6C7AF4B75FC3}"/>
              </a:ext>
            </a:extLst>
          </p:cNvPr>
          <p:cNvSpPr/>
          <p:nvPr/>
        </p:nvSpPr>
        <p:spPr>
          <a:xfrm>
            <a:off x="2261271" y="1760622"/>
            <a:ext cx="223294" cy="228945"/>
          </a:xfrm>
          <a:custGeom>
            <a:avLst/>
            <a:gdLst>
              <a:gd name="connsiteX0" fmla="*/ 0 w 2305050"/>
              <a:gd name="connsiteY0" fmla="*/ 0 h 2352675"/>
              <a:gd name="connsiteX1" fmla="*/ 771525 w 2305050"/>
              <a:gd name="connsiteY1" fmla="*/ 561975 h 2352675"/>
              <a:gd name="connsiteX2" fmla="*/ 2019300 w 2305050"/>
              <a:gd name="connsiteY2" fmla="*/ 428625 h 2352675"/>
              <a:gd name="connsiteX3" fmla="*/ 2266950 w 2305050"/>
              <a:gd name="connsiteY3" fmla="*/ 657225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47675 w 2305050"/>
              <a:gd name="connsiteY15" fmla="*/ 2276475 h 2352675"/>
              <a:gd name="connsiteX16" fmla="*/ 238125 w 2305050"/>
              <a:gd name="connsiteY16" fmla="*/ 2171700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19300 w 2305050"/>
              <a:gd name="connsiteY2" fmla="*/ 428625 h 2352675"/>
              <a:gd name="connsiteX3" fmla="*/ 2266950 w 2305050"/>
              <a:gd name="connsiteY3" fmla="*/ 657225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47675 w 2305050"/>
              <a:gd name="connsiteY15" fmla="*/ 2276475 h 2352675"/>
              <a:gd name="connsiteX16" fmla="*/ 260071 w 2305050"/>
              <a:gd name="connsiteY16" fmla="*/ 2087575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19300 w 2305050"/>
              <a:gd name="connsiteY2" fmla="*/ 428625 h 2352675"/>
              <a:gd name="connsiteX3" fmla="*/ 2266950 w 2305050"/>
              <a:gd name="connsiteY3" fmla="*/ 657225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47675 w 2305050"/>
              <a:gd name="connsiteY15" fmla="*/ 2276475 h 2352675"/>
              <a:gd name="connsiteX16" fmla="*/ 296647 w 2305050"/>
              <a:gd name="connsiteY16" fmla="*/ 2094890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19300 w 2305050"/>
              <a:gd name="connsiteY2" fmla="*/ 428625 h 2352675"/>
              <a:gd name="connsiteX3" fmla="*/ 2266950 w 2305050"/>
              <a:gd name="connsiteY3" fmla="*/ 657225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47675 w 2305050"/>
              <a:gd name="connsiteY15" fmla="*/ 227647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19300 w 2305050"/>
              <a:gd name="connsiteY2" fmla="*/ 428625 h 2352675"/>
              <a:gd name="connsiteX3" fmla="*/ 2266950 w 2305050"/>
              <a:gd name="connsiteY3" fmla="*/ 657225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19300 w 2305050"/>
              <a:gd name="connsiteY2" fmla="*/ 428625 h 2352675"/>
              <a:gd name="connsiteX3" fmla="*/ 2292554 w 2305050"/>
              <a:gd name="connsiteY3" fmla="*/ 627964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81480 w 2305050"/>
              <a:gd name="connsiteY2" fmla="*/ 476174 h 2352675"/>
              <a:gd name="connsiteX3" fmla="*/ 2292554 w 2305050"/>
              <a:gd name="connsiteY3" fmla="*/ 627964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04671 w 2305050"/>
              <a:gd name="connsiteY2" fmla="*/ 468859 h 2352675"/>
              <a:gd name="connsiteX3" fmla="*/ 2292554 w 2305050"/>
              <a:gd name="connsiteY3" fmla="*/ 627964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1960779 w 2305050"/>
              <a:gd name="connsiteY2" fmla="*/ 472517 h 2352675"/>
              <a:gd name="connsiteX3" fmla="*/ 2292554 w 2305050"/>
              <a:gd name="connsiteY3" fmla="*/ 627964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1960779 w 2305050"/>
              <a:gd name="connsiteY2" fmla="*/ 472517 h 2352675"/>
              <a:gd name="connsiteX3" fmla="*/ 2270609 w 2305050"/>
              <a:gd name="connsiteY3" fmla="*/ 649910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1960779 w 2305050"/>
              <a:gd name="connsiteY2" fmla="*/ 472517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1982725 w 2305050"/>
              <a:gd name="connsiteY2" fmla="*/ 494463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41246 w 2305050"/>
              <a:gd name="connsiteY2" fmla="*/ 498120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41246 w 2305050"/>
              <a:gd name="connsiteY2" fmla="*/ 498120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0217 w 2305050"/>
              <a:gd name="connsiteY17" fmla="*/ 750951 h 2352675"/>
              <a:gd name="connsiteX18" fmla="*/ 0 w 2305050"/>
              <a:gd name="connsiteY18" fmla="*/ 0 h 2352675"/>
              <a:gd name="connsiteX0" fmla="*/ 0 w 2305050"/>
              <a:gd name="connsiteY0" fmla="*/ 0 h 2352675"/>
              <a:gd name="connsiteX1" fmla="*/ 771525 w 2305050"/>
              <a:gd name="connsiteY1" fmla="*/ 561975 h 2352675"/>
              <a:gd name="connsiteX2" fmla="*/ 2041246 w 2305050"/>
              <a:gd name="connsiteY2" fmla="*/ 498120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0217 w 2305050"/>
              <a:gd name="connsiteY17" fmla="*/ 750951 h 2352675"/>
              <a:gd name="connsiteX18" fmla="*/ 0 w 2305050"/>
              <a:gd name="connsiteY18" fmla="*/ 0 h 2352675"/>
              <a:gd name="connsiteX0" fmla="*/ 0 w 2305050"/>
              <a:gd name="connsiteY0" fmla="*/ 0 h 2352675"/>
              <a:gd name="connsiteX1" fmla="*/ 771525 w 2305050"/>
              <a:gd name="connsiteY1" fmla="*/ 561975 h 2352675"/>
              <a:gd name="connsiteX2" fmla="*/ 2041246 w 2305050"/>
              <a:gd name="connsiteY2" fmla="*/ 498120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0217 w 2305050"/>
              <a:gd name="connsiteY17" fmla="*/ 750951 h 2352675"/>
              <a:gd name="connsiteX18" fmla="*/ 0 w 2305050"/>
              <a:gd name="connsiteY18" fmla="*/ 0 h 2352675"/>
              <a:gd name="connsiteX0" fmla="*/ 0 w 2305050"/>
              <a:gd name="connsiteY0" fmla="*/ 0 h 2352675"/>
              <a:gd name="connsiteX1" fmla="*/ 771525 w 2305050"/>
              <a:gd name="connsiteY1" fmla="*/ 561975 h 2352675"/>
              <a:gd name="connsiteX2" fmla="*/ 2041246 w 2305050"/>
              <a:gd name="connsiteY2" fmla="*/ 498120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0217 w 2305050"/>
              <a:gd name="connsiteY17" fmla="*/ 750951 h 2352675"/>
              <a:gd name="connsiteX18" fmla="*/ 0 w 2305050"/>
              <a:gd name="connsiteY18" fmla="*/ 0 h 2352675"/>
              <a:gd name="connsiteX0" fmla="*/ 0 w 2294077"/>
              <a:gd name="connsiteY0" fmla="*/ 0 h 2363647"/>
              <a:gd name="connsiteX1" fmla="*/ 760552 w 2294077"/>
              <a:gd name="connsiteY1" fmla="*/ 572947 h 2363647"/>
              <a:gd name="connsiteX2" fmla="*/ 2030273 w 2294077"/>
              <a:gd name="connsiteY2" fmla="*/ 509092 h 2363647"/>
              <a:gd name="connsiteX3" fmla="*/ 2285239 w 2294077"/>
              <a:gd name="connsiteY3" fmla="*/ 657224 h 2363647"/>
              <a:gd name="connsiteX4" fmla="*/ 1132027 w 2294077"/>
              <a:gd name="connsiteY4" fmla="*/ 1020622 h 2363647"/>
              <a:gd name="connsiteX5" fmla="*/ 1617802 w 2294077"/>
              <a:gd name="connsiteY5" fmla="*/ 1544497 h 2363647"/>
              <a:gd name="connsiteX6" fmla="*/ 2065477 w 2294077"/>
              <a:gd name="connsiteY6" fmla="*/ 1544497 h 2363647"/>
              <a:gd name="connsiteX7" fmla="*/ 2294077 w 2294077"/>
              <a:gd name="connsiteY7" fmla="*/ 1734997 h 2363647"/>
              <a:gd name="connsiteX8" fmla="*/ 1827352 w 2294077"/>
              <a:gd name="connsiteY8" fmla="*/ 1868347 h 2363647"/>
              <a:gd name="connsiteX9" fmla="*/ 1998802 w 2294077"/>
              <a:gd name="connsiteY9" fmla="*/ 2115997 h 2363647"/>
              <a:gd name="connsiteX10" fmla="*/ 1722577 w 2294077"/>
              <a:gd name="connsiteY10" fmla="*/ 1982647 h 2363647"/>
              <a:gd name="connsiteX11" fmla="*/ 1532077 w 2294077"/>
              <a:gd name="connsiteY11" fmla="*/ 2363647 h 2363647"/>
              <a:gd name="connsiteX12" fmla="*/ 1303477 w 2294077"/>
              <a:gd name="connsiteY12" fmla="*/ 2144572 h 2363647"/>
              <a:gd name="connsiteX13" fmla="*/ 1436827 w 2294077"/>
              <a:gd name="connsiteY13" fmla="*/ 1782622 h 2363647"/>
              <a:gd name="connsiteX14" fmla="*/ 912952 w 2294077"/>
              <a:gd name="connsiteY14" fmla="*/ 1201597 h 2363647"/>
              <a:gd name="connsiteX15" fmla="*/ 403784 w 2294077"/>
              <a:gd name="connsiteY15" fmla="*/ 2316707 h 2363647"/>
              <a:gd name="connsiteX16" fmla="*/ 282017 w 2294077"/>
              <a:gd name="connsiteY16" fmla="*/ 2047340 h 2363647"/>
              <a:gd name="connsiteX17" fmla="*/ 509244 w 2294077"/>
              <a:gd name="connsiteY17" fmla="*/ 761923 h 2363647"/>
              <a:gd name="connsiteX18" fmla="*/ 0 w 2294077"/>
              <a:gd name="connsiteY18" fmla="*/ 0 h 2363647"/>
              <a:gd name="connsiteX0" fmla="*/ 6569 w 2300646"/>
              <a:gd name="connsiteY0" fmla="*/ 0 h 2363647"/>
              <a:gd name="connsiteX1" fmla="*/ 767121 w 2300646"/>
              <a:gd name="connsiteY1" fmla="*/ 572947 h 2363647"/>
              <a:gd name="connsiteX2" fmla="*/ 2036842 w 2300646"/>
              <a:gd name="connsiteY2" fmla="*/ 509092 h 2363647"/>
              <a:gd name="connsiteX3" fmla="*/ 2291808 w 2300646"/>
              <a:gd name="connsiteY3" fmla="*/ 657224 h 2363647"/>
              <a:gd name="connsiteX4" fmla="*/ 1138596 w 2300646"/>
              <a:gd name="connsiteY4" fmla="*/ 1020622 h 2363647"/>
              <a:gd name="connsiteX5" fmla="*/ 1624371 w 2300646"/>
              <a:gd name="connsiteY5" fmla="*/ 1544497 h 2363647"/>
              <a:gd name="connsiteX6" fmla="*/ 2072046 w 2300646"/>
              <a:gd name="connsiteY6" fmla="*/ 1544497 h 2363647"/>
              <a:gd name="connsiteX7" fmla="*/ 2300646 w 2300646"/>
              <a:gd name="connsiteY7" fmla="*/ 1734997 h 2363647"/>
              <a:gd name="connsiteX8" fmla="*/ 1833921 w 2300646"/>
              <a:gd name="connsiteY8" fmla="*/ 1868347 h 2363647"/>
              <a:gd name="connsiteX9" fmla="*/ 2005371 w 2300646"/>
              <a:gd name="connsiteY9" fmla="*/ 2115997 h 2363647"/>
              <a:gd name="connsiteX10" fmla="*/ 1729146 w 2300646"/>
              <a:gd name="connsiteY10" fmla="*/ 1982647 h 2363647"/>
              <a:gd name="connsiteX11" fmla="*/ 1538646 w 2300646"/>
              <a:gd name="connsiteY11" fmla="*/ 2363647 h 2363647"/>
              <a:gd name="connsiteX12" fmla="*/ 1310046 w 2300646"/>
              <a:gd name="connsiteY12" fmla="*/ 2144572 h 2363647"/>
              <a:gd name="connsiteX13" fmla="*/ 1443396 w 2300646"/>
              <a:gd name="connsiteY13" fmla="*/ 1782622 h 2363647"/>
              <a:gd name="connsiteX14" fmla="*/ 919521 w 2300646"/>
              <a:gd name="connsiteY14" fmla="*/ 1201597 h 2363647"/>
              <a:gd name="connsiteX15" fmla="*/ 410353 w 2300646"/>
              <a:gd name="connsiteY15" fmla="*/ 2316707 h 2363647"/>
              <a:gd name="connsiteX16" fmla="*/ 288586 w 2300646"/>
              <a:gd name="connsiteY16" fmla="*/ 2047340 h 2363647"/>
              <a:gd name="connsiteX17" fmla="*/ 515813 w 2300646"/>
              <a:gd name="connsiteY17" fmla="*/ 761923 h 2363647"/>
              <a:gd name="connsiteX18" fmla="*/ 6569 w 2300646"/>
              <a:gd name="connsiteY18" fmla="*/ 0 h 2363647"/>
              <a:gd name="connsiteX0" fmla="*/ 6569 w 2300646"/>
              <a:gd name="connsiteY0" fmla="*/ 5505 h 2369152"/>
              <a:gd name="connsiteX1" fmla="*/ 767121 w 2300646"/>
              <a:gd name="connsiteY1" fmla="*/ 578452 h 2369152"/>
              <a:gd name="connsiteX2" fmla="*/ 2036842 w 2300646"/>
              <a:gd name="connsiteY2" fmla="*/ 514597 h 2369152"/>
              <a:gd name="connsiteX3" fmla="*/ 2291808 w 2300646"/>
              <a:gd name="connsiteY3" fmla="*/ 662729 h 2369152"/>
              <a:gd name="connsiteX4" fmla="*/ 1138596 w 2300646"/>
              <a:gd name="connsiteY4" fmla="*/ 1026127 h 2369152"/>
              <a:gd name="connsiteX5" fmla="*/ 1624371 w 2300646"/>
              <a:gd name="connsiteY5" fmla="*/ 1550002 h 2369152"/>
              <a:gd name="connsiteX6" fmla="*/ 2072046 w 2300646"/>
              <a:gd name="connsiteY6" fmla="*/ 1550002 h 2369152"/>
              <a:gd name="connsiteX7" fmla="*/ 2300646 w 2300646"/>
              <a:gd name="connsiteY7" fmla="*/ 1740502 h 2369152"/>
              <a:gd name="connsiteX8" fmla="*/ 1833921 w 2300646"/>
              <a:gd name="connsiteY8" fmla="*/ 1873852 h 2369152"/>
              <a:gd name="connsiteX9" fmla="*/ 2005371 w 2300646"/>
              <a:gd name="connsiteY9" fmla="*/ 2121502 h 2369152"/>
              <a:gd name="connsiteX10" fmla="*/ 1729146 w 2300646"/>
              <a:gd name="connsiteY10" fmla="*/ 1988152 h 2369152"/>
              <a:gd name="connsiteX11" fmla="*/ 1538646 w 2300646"/>
              <a:gd name="connsiteY11" fmla="*/ 2369152 h 2369152"/>
              <a:gd name="connsiteX12" fmla="*/ 1310046 w 2300646"/>
              <a:gd name="connsiteY12" fmla="*/ 2150077 h 2369152"/>
              <a:gd name="connsiteX13" fmla="*/ 1443396 w 2300646"/>
              <a:gd name="connsiteY13" fmla="*/ 1788127 h 2369152"/>
              <a:gd name="connsiteX14" fmla="*/ 919521 w 2300646"/>
              <a:gd name="connsiteY14" fmla="*/ 1207102 h 2369152"/>
              <a:gd name="connsiteX15" fmla="*/ 410353 w 2300646"/>
              <a:gd name="connsiteY15" fmla="*/ 2322212 h 2369152"/>
              <a:gd name="connsiteX16" fmla="*/ 288586 w 2300646"/>
              <a:gd name="connsiteY16" fmla="*/ 2052845 h 2369152"/>
              <a:gd name="connsiteX17" fmla="*/ 515813 w 2300646"/>
              <a:gd name="connsiteY17" fmla="*/ 767428 h 2369152"/>
              <a:gd name="connsiteX18" fmla="*/ 6569 w 2300646"/>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43194 w 2305244"/>
              <a:gd name="connsiteY4" fmla="*/ 1026127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47994 w 2305244"/>
              <a:gd name="connsiteY13" fmla="*/ 1788127 h 2369152"/>
              <a:gd name="connsiteX14" fmla="*/ 924119 w 2305244"/>
              <a:gd name="connsiteY14" fmla="*/ 1207102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43194 w 2305244"/>
              <a:gd name="connsiteY4" fmla="*/ 1026127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47994 w 2305244"/>
              <a:gd name="connsiteY13" fmla="*/ 1788127 h 2369152"/>
              <a:gd name="connsiteX14" fmla="*/ 909489 w 2305244"/>
              <a:gd name="connsiteY14" fmla="*/ 1185156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06618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47994 w 2305244"/>
              <a:gd name="connsiteY13" fmla="*/ 1788127 h 2369152"/>
              <a:gd name="connsiteX14" fmla="*/ 909489 w 2305244"/>
              <a:gd name="connsiteY14" fmla="*/ 1185156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06618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47994 w 2305244"/>
              <a:gd name="connsiteY13" fmla="*/ 1788127 h 2369152"/>
              <a:gd name="connsiteX14" fmla="*/ 898516 w 2305244"/>
              <a:gd name="connsiteY14" fmla="*/ 1196129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47994 w 2305244"/>
              <a:gd name="connsiteY13" fmla="*/ 1788127 h 2369152"/>
              <a:gd name="connsiteX14" fmla="*/ 898516 w 2305244"/>
              <a:gd name="connsiteY14" fmla="*/ 1196129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47994 w 2305244"/>
              <a:gd name="connsiteY13" fmla="*/ 1788127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73597 w 2305244"/>
              <a:gd name="connsiteY13" fmla="*/ 1788127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513830 w 2305244"/>
              <a:gd name="connsiteY13" fmla="*/ 1784469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95542 w 2305244"/>
              <a:gd name="connsiteY13" fmla="*/ 1788127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50914 w 2305244"/>
              <a:gd name="connsiteY5" fmla="*/ 1597551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95542 w 2305244"/>
              <a:gd name="connsiteY13" fmla="*/ 1788127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76517 w 2305244"/>
              <a:gd name="connsiteY5" fmla="*/ 1608523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95542 w 2305244"/>
              <a:gd name="connsiteY13" fmla="*/ 1788127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76517 w 2305244"/>
              <a:gd name="connsiteY5" fmla="*/ 1608523 h 2369152"/>
              <a:gd name="connsiteX6" fmla="*/ 2032752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95542 w 2305244"/>
              <a:gd name="connsiteY13" fmla="*/ 1788127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2305244 w 2305244"/>
              <a:gd name="connsiteY0" fmla="*/ 1740502 h 2369152"/>
              <a:gd name="connsiteX1" fmla="*/ 1838519 w 2305244"/>
              <a:gd name="connsiteY1" fmla="*/ 1873852 h 2369152"/>
              <a:gd name="connsiteX2" fmla="*/ 2009969 w 2305244"/>
              <a:gd name="connsiteY2" fmla="*/ 2121502 h 2369152"/>
              <a:gd name="connsiteX3" fmla="*/ 1733744 w 2305244"/>
              <a:gd name="connsiteY3" fmla="*/ 1988152 h 2369152"/>
              <a:gd name="connsiteX4" fmla="*/ 1543244 w 2305244"/>
              <a:gd name="connsiteY4" fmla="*/ 2369152 h 2369152"/>
              <a:gd name="connsiteX5" fmla="*/ 1314644 w 2305244"/>
              <a:gd name="connsiteY5" fmla="*/ 2150077 h 2369152"/>
              <a:gd name="connsiteX6" fmla="*/ 1495542 w 2305244"/>
              <a:gd name="connsiteY6" fmla="*/ 1788127 h 2369152"/>
              <a:gd name="connsiteX7" fmla="*/ 909489 w 2305244"/>
              <a:gd name="connsiteY7" fmla="*/ 1225390 h 2369152"/>
              <a:gd name="connsiteX8" fmla="*/ 414951 w 2305244"/>
              <a:gd name="connsiteY8" fmla="*/ 2322212 h 2369152"/>
              <a:gd name="connsiteX9" fmla="*/ 293184 w 2305244"/>
              <a:gd name="connsiteY9" fmla="*/ 2052845 h 2369152"/>
              <a:gd name="connsiteX10" fmla="*/ 520411 w 2305244"/>
              <a:gd name="connsiteY10" fmla="*/ 767428 h 2369152"/>
              <a:gd name="connsiteX11" fmla="*/ 11167 w 2305244"/>
              <a:gd name="connsiteY11" fmla="*/ 5505 h 2369152"/>
              <a:gd name="connsiteX12" fmla="*/ 771719 w 2305244"/>
              <a:gd name="connsiteY12" fmla="*/ 578452 h 2369152"/>
              <a:gd name="connsiteX13" fmla="*/ 2041440 w 2305244"/>
              <a:gd name="connsiteY13" fmla="*/ 514597 h 2369152"/>
              <a:gd name="connsiteX14" fmla="*/ 2296406 w 2305244"/>
              <a:gd name="connsiteY14" fmla="*/ 662729 h 2369152"/>
              <a:gd name="connsiteX15" fmla="*/ 1124906 w 2305244"/>
              <a:gd name="connsiteY15" fmla="*/ 1004182 h 2369152"/>
              <a:gd name="connsiteX16" fmla="*/ 1676517 w 2305244"/>
              <a:gd name="connsiteY16" fmla="*/ 1608523 h 2369152"/>
              <a:gd name="connsiteX17" fmla="*/ 2124192 w 2305244"/>
              <a:gd name="connsiteY17" fmla="*/ 1641442 h 2369152"/>
              <a:gd name="connsiteX0" fmla="*/ 2305244 w 2305244"/>
              <a:gd name="connsiteY0" fmla="*/ 1740502 h 2369152"/>
              <a:gd name="connsiteX1" fmla="*/ 1838519 w 2305244"/>
              <a:gd name="connsiteY1" fmla="*/ 1873852 h 2369152"/>
              <a:gd name="connsiteX2" fmla="*/ 2009969 w 2305244"/>
              <a:gd name="connsiteY2" fmla="*/ 2121502 h 2369152"/>
              <a:gd name="connsiteX3" fmla="*/ 1733744 w 2305244"/>
              <a:gd name="connsiteY3" fmla="*/ 1988152 h 2369152"/>
              <a:gd name="connsiteX4" fmla="*/ 1543244 w 2305244"/>
              <a:gd name="connsiteY4" fmla="*/ 2369152 h 2369152"/>
              <a:gd name="connsiteX5" fmla="*/ 1314644 w 2305244"/>
              <a:gd name="connsiteY5" fmla="*/ 2150077 h 2369152"/>
              <a:gd name="connsiteX6" fmla="*/ 1495542 w 2305244"/>
              <a:gd name="connsiteY6" fmla="*/ 1788127 h 2369152"/>
              <a:gd name="connsiteX7" fmla="*/ 909489 w 2305244"/>
              <a:gd name="connsiteY7" fmla="*/ 1225390 h 2369152"/>
              <a:gd name="connsiteX8" fmla="*/ 414951 w 2305244"/>
              <a:gd name="connsiteY8" fmla="*/ 2322212 h 2369152"/>
              <a:gd name="connsiteX9" fmla="*/ 293184 w 2305244"/>
              <a:gd name="connsiteY9" fmla="*/ 2052845 h 2369152"/>
              <a:gd name="connsiteX10" fmla="*/ 520411 w 2305244"/>
              <a:gd name="connsiteY10" fmla="*/ 767428 h 2369152"/>
              <a:gd name="connsiteX11" fmla="*/ 11167 w 2305244"/>
              <a:gd name="connsiteY11" fmla="*/ 5505 h 2369152"/>
              <a:gd name="connsiteX12" fmla="*/ 771719 w 2305244"/>
              <a:gd name="connsiteY12" fmla="*/ 578452 h 2369152"/>
              <a:gd name="connsiteX13" fmla="*/ 2041440 w 2305244"/>
              <a:gd name="connsiteY13" fmla="*/ 514597 h 2369152"/>
              <a:gd name="connsiteX14" fmla="*/ 2296406 w 2305244"/>
              <a:gd name="connsiteY14" fmla="*/ 662729 h 2369152"/>
              <a:gd name="connsiteX15" fmla="*/ 1124906 w 2305244"/>
              <a:gd name="connsiteY15" fmla="*/ 1004182 h 2369152"/>
              <a:gd name="connsiteX16" fmla="*/ 1676517 w 2305244"/>
              <a:gd name="connsiteY16" fmla="*/ 1608523 h 2369152"/>
              <a:gd name="connsiteX17" fmla="*/ 2102246 w 2305244"/>
              <a:gd name="connsiteY17" fmla="*/ 1579262 h 2369152"/>
              <a:gd name="connsiteX0" fmla="*/ 2275983 w 2296406"/>
              <a:gd name="connsiteY0" fmla="*/ 1747817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102246 w 2296406"/>
              <a:gd name="connsiteY17" fmla="*/ 1579262 h 2369152"/>
              <a:gd name="connsiteX0" fmla="*/ 2290614 w 2296406"/>
              <a:gd name="connsiteY0" fmla="*/ 1777078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102246 w 2296406"/>
              <a:gd name="connsiteY17" fmla="*/ 1579262 h 2369152"/>
              <a:gd name="connsiteX0" fmla="*/ 2290614 w 2296406"/>
              <a:gd name="connsiteY0" fmla="*/ 1740502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102246 w 2296406"/>
              <a:gd name="connsiteY17" fmla="*/ 1579262 h 2369152"/>
              <a:gd name="connsiteX0" fmla="*/ 2290614 w 2296406"/>
              <a:gd name="connsiteY0" fmla="*/ 1740502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062012 w 2296406"/>
              <a:gd name="connsiteY17" fmla="*/ 1560974 h 2369152"/>
              <a:gd name="connsiteX0" fmla="*/ 2257695 w 2296406"/>
              <a:gd name="connsiteY0" fmla="*/ 1755133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062012 w 2296406"/>
              <a:gd name="connsiteY17" fmla="*/ 1560974 h 2369152"/>
              <a:gd name="connsiteX0" fmla="*/ 2279640 w 2296406"/>
              <a:gd name="connsiteY0" fmla="*/ 1747818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062012 w 2296406"/>
              <a:gd name="connsiteY17" fmla="*/ 1560974 h 2369152"/>
              <a:gd name="connsiteX0" fmla="*/ 2279640 w 2296406"/>
              <a:gd name="connsiteY0" fmla="*/ 1747818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094931 w 2296406"/>
              <a:gd name="connsiteY17" fmla="*/ 1557316 h 2369152"/>
              <a:gd name="connsiteX0" fmla="*/ 2279640 w 2296406"/>
              <a:gd name="connsiteY0" fmla="*/ 1747818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9145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094931 w 2296406"/>
              <a:gd name="connsiteY17" fmla="*/ 1557316 h 2369152"/>
              <a:gd name="connsiteX0" fmla="*/ 2279640 w 2296406"/>
              <a:gd name="connsiteY0" fmla="*/ 1747818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80482 w 2296406"/>
              <a:gd name="connsiteY5" fmla="*/ 2120816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094931 w 2296406"/>
              <a:gd name="connsiteY17" fmla="*/ 1557316 h 2369152"/>
              <a:gd name="connsiteX0" fmla="*/ 2279640 w 2296406"/>
              <a:gd name="connsiteY0" fmla="*/ 1747818 h 2354521"/>
              <a:gd name="connsiteX1" fmla="*/ 1838519 w 2296406"/>
              <a:gd name="connsiteY1" fmla="*/ 1873852 h 2354521"/>
              <a:gd name="connsiteX2" fmla="*/ 2009969 w 2296406"/>
              <a:gd name="connsiteY2" fmla="*/ 2121502 h 2354521"/>
              <a:gd name="connsiteX3" fmla="*/ 1733744 w 2296406"/>
              <a:gd name="connsiteY3" fmla="*/ 1988152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38519 w 2296406"/>
              <a:gd name="connsiteY1" fmla="*/ 1873852 h 2354521"/>
              <a:gd name="connsiteX2" fmla="*/ 2009969 w 2296406"/>
              <a:gd name="connsiteY2" fmla="*/ 2121502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16574 w 2296406"/>
              <a:gd name="connsiteY1" fmla="*/ 1851907 h 2354521"/>
              <a:gd name="connsiteX2" fmla="*/ 2009969 w 2296406"/>
              <a:gd name="connsiteY2" fmla="*/ 2121502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16574 w 2296406"/>
              <a:gd name="connsiteY1" fmla="*/ 1851907 h 2354521"/>
              <a:gd name="connsiteX2" fmla="*/ 1991681 w 2296406"/>
              <a:gd name="connsiteY2" fmla="*/ 2136133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16574 w 2296406"/>
              <a:gd name="connsiteY1" fmla="*/ 1851907 h 2354521"/>
              <a:gd name="connsiteX2" fmla="*/ 2042887 w 2296406"/>
              <a:gd name="connsiteY2" fmla="*/ 2194655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16574 w 2296406"/>
              <a:gd name="connsiteY1" fmla="*/ 1851907 h 2354521"/>
              <a:gd name="connsiteX2" fmla="*/ 1955104 w 2296406"/>
              <a:gd name="connsiteY2" fmla="*/ 2095900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16574 w 2296406"/>
              <a:gd name="connsiteY1" fmla="*/ 1851907 h 2354521"/>
              <a:gd name="connsiteX2" fmla="*/ 1955104 w 2296406"/>
              <a:gd name="connsiteY2" fmla="*/ 2095900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16574 w 2296406"/>
              <a:gd name="connsiteY1" fmla="*/ 1851907 h 2354521"/>
              <a:gd name="connsiteX2" fmla="*/ 1955104 w 2296406"/>
              <a:gd name="connsiteY2" fmla="*/ 2095900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23889 w 2296406"/>
              <a:gd name="connsiteY1" fmla="*/ 1837277 h 2354521"/>
              <a:gd name="connsiteX2" fmla="*/ 1955104 w 2296406"/>
              <a:gd name="connsiteY2" fmla="*/ 2095900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27546 w 2296406"/>
              <a:gd name="connsiteY1" fmla="*/ 1826304 h 2354521"/>
              <a:gd name="connsiteX2" fmla="*/ 1955104 w 2296406"/>
              <a:gd name="connsiteY2" fmla="*/ 2095900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96406" h="2354521">
                <a:moveTo>
                  <a:pt x="2279640" y="1747818"/>
                </a:moveTo>
                <a:lnTo>
                  <a:pt x="1827546" y="1826304"/>
                </a:lnTo>
                <a:cubicBezTo>
                  <a:pt x="1873723" y="1907635"/>
                  <a:pt x="1985737" y="2047488"/>
                  <a:pt x="1955104" y="2095900"/>
                </a:cubicBezTo>
                <a:cubicBezTo>
                  <a:pt x="1897166" y="2139232"/>
                  <a:pt x="1773393" y="2006999"/>
                  <a:pt x="1682537" y="1962549"/>
                </a:cubicBezTo>
                <a:lnTo>
                  <a:pt x="1528613" y="2354521"/>
                </a:lnTo>
                <a:lnTo>
                  <a:pt x="1380482" y="2120816"/>
                </a:lnTo>
                <a:lnTo>
                  <a:pt x="1495542" y="1788127"/>
                </a:lnTo>
                <a:lnTo>
                  <a:pt x="909489" y="1225390"/>
                </a:lnTo>
                <a:lnTo>
                  <a:pt x="414951" y="2322212"/>
                </a:lnTo>
                <a:lnTo>
                  <a:pt x="293184" y="2052845"/>
                </a:lnTo>
                <a:lnTo>
                  <a:pt x="520411" y="767428"/>
                </a:lnTo>
                <a:cubicBezTo>
                  <a:pt x="325060" y="542715"/>
                  <a:pt x="-71458" y="102202"/>
                  <a:pt x="11167" y="5505"/>
                </a:cubicBezTo>
                <a:cubicBezTo>
                  <a:pt x="111065" y="-52229"/>
                  <a:pt x="554777" y="358209"/>
                  <a:pt x="771719" y="578452"/>
                </a:cubicBezTo>
                <a:lnTo>
                  <a:pt x="2041440" y="514597"/>
                </a:lnTo>
                <a:lnTo>
                  <a:pt x="2296406" y="662729"/>
                </a:lnTo>
                <a:lnTo>
                  <a:pt x="1124906" y="1004182"/>
                </a:lnTo>
                <a:lnTo>
                  <a:pt x="1676517" y="1608523"/>
                </a:lnTo>
                <a:cubicBezTo>
                  <a:pt x="1795262" y="1589016"/>
                  <a:pt x="2094931" y="1557316"/>
                  <a:pt x="2094931" y="1557316"/>
                </a:cubicBezTo>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50" name="Donut 39">
            <a:extLst>
              <a:ext uri="{FF2B5EF4-FFF2-40B4-BE49-F238E27FC236}">
                <a16:creationId xmlns:a16="http://schemas.microsoft.com/office/drawing/2014/main" id="{AFC96FA5-353B-483A-9458-49287253EDB3}"/>
              </a:ext>
            </a:extLst>
          </p:cNvPr>
          <p:cNvSpPr/>
          <p:nvPr/>
        </p:nvSpPr>
        <p:spPr>
          <a:xfrm>
            <a:off x="3766911" y="996465"/>
            <a:ext cx="223885" cy="223885"/>
          </a:xfrm>
          <a:custGeom>
            <a:avLst/>
            <a:gdLst/>
            <a:ahLst/>
            <a:cxnLst/>
            <a:rect l="l" t="t" r="r" b="b"/>
            <a:pathLst>
              <a:path w="3240000" h="3240000">
                <a:moveTo>
                  <a:pt x="1152300" y="922782"/>
                </a:moveTo>
                <a:lnTo>
                  <a:pt x="2354400" y="1620000"/>
                </a:lnTo>
                <a:lnTo>
                  <a:pt x="1152300" y="2317218"/>
                </a:lnTo>
                <a:close/>
                <a:moveTo>
                  <a:pt x="1620000" y="342403"/>
                </a:moveTo>
                <a:cubicBezTo>
                  <a:pt x="914403" y="342403"/>
                  <a:pt x="342403" y="914403"/>
                  <a:pt x="342403" y="1620000"/>
                </a:cubicBezTo>
                <a:cubicBezTo>
                  <a:pt x="342403" y="2325597"/>
                  <a:pt x="914403" y="2897597"/>
                  <a:pt x="1620000" y="2897597"/>
                </a:cubicBezTo>
                <a:cubicBezTo>
                  <a:pt x="2325597" y="2897597"/>
                  <a:pt x="2897597" y="2325597"/>
                  <a:pt x="2897597" y="1620000"/>
                </a:cubicBezTo>
                <a:cubicBezTo>
                  <a:pt x="2897597" y="914403"/>
                  <a:pt x="2325597" y="342403"/>
                  <a:pt x="1620000" y="342403"/>
                </a:cubicBezTo>
                <a:close/>
                <a:moveTo>
                  <a:pt x="1620000" y="0"/>
                </a:moveTo>
                <a:cubicBezTo>
                  <a:pt x="2514701" y="0"/>
                  <a:pt x="3240000" y="725299"/>
                  <a:pt x="3240000" y="1620000"/>
                </a:cubicBezTo>
                <a:cubicBezTo>
                  <a:pt x="3240000" y="2514701"/>
                  <a:pt x="2514701" y="3240000"/>
                  <a:pt x="1620000" y="3240000"/>
                </a:cubicBezTo>
                <a:cubicBezTo>
                  <a:pt x="725299" y="3240000"/>
                  <a:pt x="0" y="2514701"/>
                  <a:pt x="0" y="1620000"/>
                </a:cubicBezTo>
                <a:cubicBezTo>
                  <a:pt x="0" y="725299"/>
                  <a:pt x="725299" y="0"/>
                  <a:pt x="16200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spTree>
    <p:extLst>
      <p:ext uri="{BB962C8B-B14F-4D97-AF65-F5344CB8AC3E}">
        <p14:creationId xmlns:p14="http://schemas.microsoft.com/office/powerpoint/2010/main" val="40324761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3000" r="-3000"/>
          </a:stretch>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25DF1FE-1960-4870-38A9-D622299F31E6}"/>
              </a:ext>
            </a:extLst>
          </p:cNvPr>
          <p:cNvSpPr txBox="1"/>
          <p:nvPr/>
        </p:nvSpPr>
        <p:spPr>
          <a:xfrm>
            <a:off x="3164747" y="167672"/>
            <a:ext cx="6094602" cy="646331"/>
          </a:xfrm>
          <a:prstGeom prst="rect">
            <a:avLst/>
          </a:prstGeom>
          <a:noFill/>
        </p:spPr>
        <p:txBody>
          <a:bodyPr wrap="square">
            <a:spAutoFit/>
          </a:bodyPr>
          <a:lstStyle/>
          <a:p>
            <a:r>
              <a:rPr lang="en-US" altLang="ko-KR" sz="3600" u="sng" dirty="0">
                <a:solidFill>
                  <a:schemeClr val="bg1"/>
                </a:solidFill>
                <a:cs typeface="Arial" pitchFamily="34" charset="0"/>
              </a:rPr>
              <a:t>Advantages of Microservices</a:t>
            </a:r>
            <a:endParaRPr lang="ko-KR" altLang="en-US" sz="3600" u="sng" dirty="0">
              <a:solidFill>
                <a:schemeClr val="bg1"/>
              </a:solidFill>
              <a:cs typeface="Arial" pitchFamily="34" charset="0"/>
            </a:endParaRPr>
          </a:p>
        </p:txBody>
      </p:sp>
      <p:sp>
        <p:nvSpPr>
          <p:cNvPr id="4" name="Rectangle 3">
            <a:extLst>
              <a:ext uri="{FF2B5EF4-FFF2-40B4-BE49-F238E27FC236}">
                <a16:creationId xmlns:a16="http://schemas.microsoft.com/office/drawing/2014/main" id="{D6E34FB2-50A4-3E13-682B-4BDA4FAA1A42}"/>
              </a:ext>
            </a:extLst>
          </p:cNvPr>
          <p:cNvSpPr/>
          <p:nvPr/>
        </p:nvSpPr>
        <p:spPr>
          <a:xfrm>
            <a:off x="5181601" y="1744910"/>
            <a:ext cx="6711192" cy="414416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US" sz="1800" kern="0" dirty="0">
                <a:effectLst/>
                <a:latin typeface="Arial" panose="020B0604020202020204" pitchFamily="34" charset="0"/>
                <a:ea typeface="Times New Roman" panose="02020603050405020304" pitchFamily="18" charset="0"/>
              </a:rPr>
              <a:t>Enhanced flexibility in microservices architecture refers to the agility and adaptability it offers in deploying, updating, or expanding specific services. Microservices are designed to be independently deployable, allowing organizations to make changes to individual components without affecting the entire system.</a:t>
            </a:r>
            <a:endParaRPr lang="el-GR" sz="1800" dirty="0">
              <a:effectLst/>
              <a:latin typeface="Times New Roman" panose="02020603050405020304" pitchFamily="18" charset="0"/>
              <a:ea typeface="Times New Roman" panose="02020603050405020304" pitchFamily="18" charset="0"/>
            </a:endParaRPr>
          </a:p>
        </p:txBody>
      </p:sp>
      <p:sp>
        <p:nvSpPr>
          <p:cNvPr id="6" name="Heptagon 5">
            <a:extLst>
              <a:ext uri="{FF2B5EF4-FFF2-40B4-BE49-F238E27FC236}">
                <a16:creationId xmlns:a16="http://schemas.microsoft.com/office/drawing/2014/main" id="{4BACDD73-CE59-FDC6-DEAE-5E7F8802E14C}"/>
              </a:ext>
            </a:extLst>
          </p:cNvPr>
          <p:cNvSpPr/>
          <p:nvPr/>
        </p:nvSpPr>
        <p:spPr>
          <a:xfrm>
            <a:off x="343949" y="1610686"/>
            <a:ext cx="964734" cy="931178"/>
          </a:xfrm>
          <a:prstGeom prst="heptagon">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0" dirty="0"/>
              <a:t>7</a:t>
            </a:r>
            <a:endParaRPr lang="el-GR" sz="6000" dirty="0"/>
          </a:p>
        </p:txBody>
      </p:sp>
      <p:sp>
        <p:nvSpPr>
          <p:cNvPr id="7" name="Rectangle 6">
            <a:extLst>
              <a:ext uri="{FF2B5EF4-FFF2-40B4-BE49-F238E27FC236}">
                <a16:creationId xmlns:a16="http://schemas.microsoft.com/office/drawing/2014/main" id="{613FA971-32AC-43B4-8AEA-982AA34D22B8}"/>
              </a:ext>
            </a:extLst>
          </p:cNvPr>
          <p:cNvSpPr/>
          <p:nvPr/>
        </p:nvSpPr>
        <p:spPr>
          <a:xfrm>
            <a:off x="343950" y="2751589"/>
            <a:ext cx="3800212" cy="931178"/>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b="1" kern="0" dirty="0">
                <a:effectLst/>
                <a:latin typeface="Arial" panose="020B0604020202020204" pitchFamily="34" charset="0"/>
                <a:ea typeface="Times New Roman" panose="02020603050405020304" pitchFamily="18" charset="0"/>
              </a:rPr>
              <a:t>Enhanced Flexibility</a:t>
            </a:r>
            <a:endParaRPr lang="el-GR" dirty="0"/>
          </a:p>
        </p:txBody>
      </p:sp>
    </p:spTree>
    <p:extLst>
      <p:ext uri="{BB962C8B-B14F-4D97-AF65-F5344CB8AC3E}">
        <p14:creationId xmlns:p14="http://schemas.microsoft.com/office/powerpoint/2010/main" val="14396227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3000" r="-3000"/>
          </a:stretch>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25DF1FE-1960-4870-38A9-D622299F31E6}"/>
              </a:ext>
            </a:extLst>
          </p:cNvPr>
          <p:cNvSpPr txBox="1"/>
          <p:nvPr/>
        </p:nvSpPr>
        <p:spPr>
          <a:xfrm>
            <a:off x="3164747" y="167672"/>
            <a:ext cx="6094602" cy="646331"/>
          </a:xfrm>
          <a:prstGeom prst="rect">
            <a:avLst/>
          </a:prstGeom>
          <a:noFill/>
        </p:spPr>
        <p:txBody>
          <a:bodyPr wrap="square">
            <a:spAutoFit/>
          </a:bodyPr>
          <a:lstStyle/>
          <a:p>
            <a:r>
              <a:rPr lang="en-US" altLang="ko-KR" sz="3600" u="sng" dirty="0">
                <a:solidFill>
                  <a:schemeClr val="bg1"/>
                </a:solidFill>
                <a:cs typeface="Arial" pitchFamily="34" charset="0"/>
              </a:rPr>
              <a:t>Advantages of Microservices</a:t>
            </a:r>
            <a:endParaRPr lang="ko-KR" altLang="en-US" sz="3600" u="sng" dirty="0">
              <a:solidFill>
                <a:schemeClr val="bg1"/>
              </a:solidFill>
              <a:cs typeface="Arial" pitchFamily="34" charset="0"/>
            </a:endParaRPr>
          </a:p>
        </p:txBody>
      </p:sp>
      <p:sp>
        <p:nvSpPr>
          <p:cNvPr id="4" name="Rectangle 3">
            <a:extLst>
              <a:ext uri="{FF2B5EF4-FFF2-40B4-BE49-F238E27FC236}">
                <a16:creationId xmlns:a16="http://schemas.microsoft.com/office/drawing/2014/main" id="{D6E34FB2-50A4-3E13-682B-4BDA4FAA1A42}"/>
              </a:ext>
            </a:extLst>
          </p:cNvPr>
          <p:cNvSpPr/>
          <p:nvPr/>
        </p:nvSpPr>
        <p:spPr>
          <a:xfrm>
            <a:off x="5181601" y="1744910"/>
            <a:ext cx="6711192" cy="414416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US" sz="1800" kern="0" dirty="0">
                <a:effectLst/>
                <a:latin typeface="Arial" panose="020B0604020202020204" pitchFamily="34" charset="0"/>
                <a:ea typeface="Times New Roman" panose="02020603050405020304" pitchFamily="18" charset="0"/>
              </a:rPr>
              <a:t>Efficient resource utilization in microservices architecture refers to the ability to allocate computing resources precisely where they are needed. Microservices allow organizations to fine-tune resource allocation for AI and ML tasks, ensuring optimal use of available resources and balancing cost-effectiveness with performance.</a:t>
            </a:r>
            <a:endParaRPr lang="el-GR" sz="1800" dirty="0">
              <a:effectLst/>
              <a:latin typeface="Times New Roman" panose="02020603050405020304" pitchFamily="18" charset="0"/>
              <a:ea typeface="Times New Roman" panose="02020603050405020304" pitchFamily="18" charset="0"/>
            </a:endParaRPr>
          </a:p>
        </p:txBody>
      </p:sp>
      <p:sp>
        <p:nvSpPr>
          <p:cNvPr id="6" name="Heptagon 5">
            <a:extLst>
              <a:ext uri="{FF2B5EF4-FFF2-40B4-BE49-F238E27FC236}">
                <a16:creationId xmlns:a16="http://schemas.microsoft.com/office/drawing/2014/main" id="{4BACDD73-CE59-FDC6-DEAE-5E7F8802E14C}"/>
              </a:ext>
            </a:extLst>
          </p:cNvPr>
          <p:cNvSpPr/>
          <p:nvPr/>
        </p:nvSpPr>
        <p:spPr>
          <a:xfrm>
            <a:off x="343949" y="1610686"/>
            <a:ext cx="964734" cy="931178"/>
          </a:xfrm>
          <a:prstGeom prst="heptagon">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0" dirty="0"/>
              <a:t>8</a:t>
            </a:r>
            <a:endParaRPr lang="el-GR" sz="6000" dirty="0"/>
          </a:p>
        </p:txBody>
      </p:sp>
      <p:sp>
        <p:nvSpPr>
          <p:cNvPr id="7" name="Rectangle 6">
            <a:extLst>
              <a:ext uri="{FF2B5EF4-FFF2-40B4-BE49-F238E27FC236}">
                <a16:creationId xmlns:a16="http://schemas.microsoft.com/office/drawing/2014/main" id="{613FA971-32AC-43B4-8AEA-982AA34D22B8}"/>
              </a:ext>
            </a:extLst>
          </p:cNvPr>
          <p:cNvSpPr/>
          <p:nvPr/>
        </p:nvSpPr>
        <p:spPr>
          <a:xfrm>
            <a:off x="343950" y="2751589"/>
            <a:ext cx="3800212" cy="931178"/>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b="1" kern="0" dirty="0">
                <a:effectLst/>
                <a:latin typeface="Arial" panose="020B0604020202020204" pitchFamily="34" charset="0"/>
                <a:ea typeface="Times New Roman" panose="02020603050405020304" pitchFamily="18" charset="0"/>
              </a:rPr>
              <a:t>Efficient Resource Utilization</a:t>
            </a:r>
            <a:endParaRPr lang="el-GR" dirty="0"/>
          </a:p>
        </p:txBody>
      </p:sp>
    </p:spTree>
    <p:extLst>
      <p:ext uri="{BB962C8B-B14F-4D97-AF65-F5344CB8AC3E}">
        <p14:creationId xmlns:p14="http://schemas.microsoft.com/office/powerpoint/2010/main" val="42810547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3000" r="-3000"/>
          </a:stretch>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25DF1FE-1960-4870-38A9-D622299F31E6}"/>
              </a:ext>
            </a:extLst>
          </p:cNvPr>
          <p:cNvSpPr txBox="1"/>
          <p:nvPr/>
        </p:nvSpPr>
        <p:spPr>
          <a:xfrm>
            <a:off x="3164747" y="167672"/>
            <a:ext cx="6094602" cy="646331"/>
          </a:xfrm>
          <a:prstGeom prst="rect">
            <a:avLst/>
          </a:prstGeom>
          <a:noFill/>
        </p:spPr>
        <p:txBody>
          <a:bodyPr wrap="square">
            <a:spAutoFit/>
          </a:bodyPr>
          <a:lstStyle/>
          <a:p>
            <a:r>
              <a:rPr lang="en-US" altLang="ko-KR" sz="3600" u="sng" dirty="0">
                <a:solidFill>
                  <a:schemeClr val="bg1"/>
                </a:solidFill>
                <a:cs typeface="Arial" pitchFamily="34" charset="0"/>
              </a:rPr>
              <a:t>Advantages of Microservices</a:t>
            </a:r>
            <a:endParaRPr lang="ko-KR" altLang="en-US" sz="3600" u="sng" dirty="0">
              <a:solidFill>
                <a:schemeClr val="bg1"/>
              </a:solidFill>
              <a:cs typeface="Arial" pitchFamily="34" charset="0"/>
            </a:endParaRPr>
          </a:p>
        </p:txBody>
      </p:sp>
      <p:sp>
        <p:nvSpPr>
          <p:cNvPr id="4" name="Rectangle 3">
            <a:extLst>
              <a:ext uri="{FF2B5EF4-FFF2-40B4-BE49-F238E27FC236}">
                <a16:creationId xmlns:a16="http://schemas.microsoft.com/office/drawing/2014/main" id="{D6E34FB2-50A4-3E13-682B-4BDA4FAA1A42}"/>
              </a:ext>
            </a:extLst>
          </p:cNvPr>
          <p:cNvSpPr/>
          <p:nvPr/>
        </p:nvSpPr>
        <p:spPr>
          <a:xfrm>
            <a:off x="5181601" y="1744910"/>
            <a:ext cx="6711192" cy="414416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US" sz="1800" kern="0" dirty="0">
                <a:effectLst/>
                <a:latin typeface="Arial" panose="020B0604020202020204" pitchFamily="34" charset="0"/>
                <a:ea typeface="Times New Roman" panose="02020603050405020304" pitchFamily="18" charset="0"/>
              </a:rPr>
              <a:t>Real-time processing in microservices architecture refers to the capability to handle data and make decisions instantly as it arrives. This is especially vital for applications dealing with live data streams, as mentioned in your text. AI and ML models integrated within microservices can process incoming data in real-time, enabling swift decision-making and rapid responses to dynamic scenarios.</a:t>
            </a:r>
            <a:endParaRPr lang="el-GR" sz="1800" dirty="0">
              <a:effectLst/>
              <a:latin typeface="Times New Roman" panose="02020603050405020304" pitchFamily="18" charset="0"/>
              <a:ea typeface="Times New Roman" panose="02020603050405020304" pitchFamily="18" charset="0"/>
            </a:endParaRPr>
          </a:p>
        </p:txBody>
      </p:sp>
      <p:sp>
        <p:nvSpPr>
          <p:cNvPr id="6" name="Heptagon 5">
            <a:extLst>
              <a:ext uri="{FF2B5EF4-FFF2-40B4-BE49-F238E27FC236}">
                <a16:creationId xmlns:a16="http://schemas.microsoft.com/office/drawing/2014/main" id="{4BACDD73-CE59-FDC6-DEAE-5E7F8802E14C}"/>
              </a:ext>
            </a:extLst>
          </p:cNvPr>
          <p:cNvSpPr/>
          <p:nvPr/>
        </p:nvSpPr>
        <p:spPr>
          <a:xfrm>
            <a:off x="343949" y="1610686"/>
            <a:ext cx="964734" cy="931178"/>
          </a:xfrm>
          <a:prstGeom prst="heptagon">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0" dirty="0"/>
              <a:t>9</a:t>
            </a:r>
            <a:endParaRPr lang="el-GR" sz="6000" dirty="0"/>
          </a:p>
        </p:txBody>
      </p:sp>
      <p:sp>
        <p:nvSpPr>
          <p:cNvPr id="7" name="Rectangle 6">
            <a:extLst>
              <a:ext uri="{FF2B5EF4-FFF2-40B4-BE49-F238E27FC236}">
                <a16:creationId xmlns:a16="http://schemas.microsoft.com/office/drawing/2014/main" id="{613FA971-32AC-43B4-8AEA-982AA34D22B8}"/>
              </a:ext>
            </a:extLst>
          </p:cNvPr>
          <p:cNvSpPr/>
          <p:nvPr/>
        </p:nvSpPr>
        <p:spPr>
          <a:xfrm>
            <a:off x="343950" y="2751589"/>
            <a:ext cx="3800212" cy="931178"/>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b="1" kern="0" dirty="0">
                <a:effectLst/>
                <a:latin typeface="Arial" panose="020B0604020202020204" pitchFamily="34" charset="0"/>
                <a:ea typeface="Times New Roman" panose="02020603050405020304" pitchFamily="18" charset="0"/>
              </a:rPr>
              <a:t>Real-time Processing</a:t>
            </a:r>
            <a:endParaRPr lang="el-GR" dirty="0"/>
          </a:p>
        </p:txBody>
      </p:sp>
    </p:spTree>
    <p:extLst>
      <p:ext uri="{BB962C8B-B14F-4D97-AF65-F5344CB8AC3E}">
        <p14:creationId xmlns:p14="http://schemas.microsoft.com/office/powerpoint/2010/main" val="42838821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3000" r="-3000"/>
          </a:stretch>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25DF1FE-1960-4870-38A9-D622299F31E6}"/>
              </a:ext>
            </a:extLst>
          </p:cNvPr>
          <p:cNvSpPr txBox="1"/>
          <p:nvPr/>
        </p:nvSpPr>
        <p:spPr>
          <a:xfrm>
            <a:off x="3164747" y="167672"/>
            <a:ext cx="6094602" cy="646331"/>
          </a:xfrm>
          <a:prstGeom prst="rect">
            <a:avLst/>
          </a:prstGeom>
          <a:noFill/>
        </p:spPr>
        <p:txBody>
          <a:bodyPr wrap="square">
            <a:spAutoFit/>
          </a:bodyPr>
          <a:lstStyle/>
          <a:p>
            <a:r>
              <a:rPr lang="en-US" altLang="ko-KR" sz="3600" u="sng" dirty="0">
                <a:solidFill>
                  <a:schemeClr val="bg1"/>
                </a:solidFill>
                <a:cs typeface="Arial" pitchFamily="34" charset="0"/>
              </a:rPr>
              <a:t>Advantages of Microservices</a:t>
            </a:r>
            <a:endParaRPr lang="ko-KR" altLang="en-US" sz="3600" u="sng" dirty="0">
              <a:solidFill>
                <a:schemeClr val="bg1"/>
              </a:solidFill>
              <a:cs typeface="Arial" pitchFamily="34" charset="0"/>
            </a:endParaRPr>
          </a:p>
        </p:txBody>
      </p:sp>
      <p:sp>
        <p:nvSpPr>
          <p:cNvPr id="4" name="Rectangle 3">
            <a:extLst>
              <a:ext uri="{FF2B5EF4-FFF2-40B4-BE49-F238E27FC236}">
                <a16:creationId xmlns:a16="http://schemas.microsoft.com/office/drawing/2014/main" id="{D6E34FB2-50A4-3E13-682B-4BDA4FAA1A42}"/>
              </a:ext>
            </a:extLst>
          </p:cNvPr>
          <p:cNvSpPr/>
          <p:nvPr/>
        </p:nvSpPr>
        <p:spPr>
          <a:xfrm>
            <a:off x="5181601" y="1744910"/>
            <a:ext cx="6711192" cy="414416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US" sz="1800" kern="0" dirty="0">
                <a:effectLst/>
                <a:latin typeface="Arial" panose="020B0604020202020204" pitchFamily="34" charset="0"/>
                <a:ea typeface="Times New Roman" panose="02020603050405020304" pitchFamily="18" charset="0"/>
              </a:rPr>
              <a:t>Continuous Integration and Deployment (CI/CD) in microservices refers to the streamlined process of updating and deploying software components, including ML and AI models. Microservices architecture allows for the independent updating and deployment of these models, making it easier to implement CI/CD pipelines. This accelerates the development and deployment process by reducing dependencies and bottlenecks.</a:t>
            </a:r>
            <a:endParaRPr lang="el-GR" sz="1800" dirty="0">
              <a:effectLst/>
              <a:latin typeface="Times New Roman" panose="02020603050405020304" pitchFamily="18" charset="0"/>
              <a:ea typeface="Times New Roman" panose="02020603050405020304" pitchFamily="18" charset="0"/>
            </a:endParaRPr>
          </a:p>
        </p:txBody>
      </p:sp>
      <p:sp>
        <p:nvSpPr>
          <p:cNvPr id="6" name="Heptagon 5">
            <a:extLst>
              <a:ext uri="{FF2B5EF4-FFF2-40B4-BE49-F238E27FC236}">
                <a16:creationId xmlns:a16="http://schemas.microsoft.com/office/drawing/2014/main" id="{4BACDD73-CE59-FDC6-DEAE-5E7F8802E14C}"/>
              </a:ext>
            </a:extLst>
          </p:cNvPr>
          <p:cNvSpPr/>
          <p:nvPr/>
        </p:nvSpPr>
        <p:spPr>
          <a:xfrm>
            <a:off x="343949" y="1610686"/>
            <a:ext cx="1426128" cy="931178"/>
          </a:xfrm>
          <a:prstGeom prst="heptagon">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0" dirty="0"/>
              <a:t>10</a:t>
            </a:r>
            <a:endParaRPr lang="el-GR" sz="6000" dirty="0"/>
          </a:p>
        </p:txBody>
      </p:sp>
      <p:sp>
        <p:nvSpPr>
          <p:cNvPr id="7" name="Rectangle 6">
            <a:extLst>
              <a:ext uri="{FF2B5EF4-FFF2-40B4-BE49-F238E27FC236}">
                <a16:creationId xmlns:a16="http://schemas.microsoft.com/office/drawing/2014/main" id="{613FA971-32AC-43B4-8AEA-982AA34D22B8}"/>
              </a:ext>
            </a:extLst>
          </p:cNvPr>
          <p:cNvSpPr/>
          <p:nvPr/>
        </p:nvSpPr>
        <p:spPr>
          <a:xfrm>
            <a:off x="343950" y="2751589"/>
            <a:ext cx="3800212" cy="931178"/>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b="1" kern="0" dirty="0">
                <a:effectLst/>
                <a:latin typeface="Arial" panose="020B0604020202020204" pitchFamily="34" charset="0"/>
                <a:ea typeface="Times New Roman" panose="02020603050405020304" pitchFamily="18" charset="0"/>
              </a:rPr>
              <a:t>Continuous Integration and Deployment (CI/CD) </a:t>
            </a:r>
            <a:endParaRPr lang="el-GR" dirty="0"/>
          </a:p>
        </p:txBody>
      </p:sp>
    </p:spTree>
    <p:extLst>
      <p:ext uri="{BB962C8B-B14F-4D97-AF65-F5344CB8AC3E}">
        <p14:creationId xmlns:p14="http://schemas.microsoft.com/office/powerpoint/2010/main" val="38473378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48A2979-A456-4286-B8FC-8FF4C0C58EFD}"/>
              </a:ext>
            </a:extLst>
          </p:cNvPr>
          <p:cNvSpPr txBox="1"/>
          <p:nvPr/>
        </p:nvSpPr>
        <p:spPr>
          <a:xfrm>
            <a:off x="0" y="2480642"/>
            <a:ext cx="8229599" cy="923330"/>
          </a:xfrm>
          <a:prstGeom prst="rect">
            <a:avLst/>
          </a:prstGeom>
          <a:noFill/>
        </p:spPr>
        <p:txBody>
          <a:bodyPr wrap="square" rtlCol="0" anchor="ctr">
            <a:spAutoFit/>
          </a:bodyPr>
          <a:lstStyle/>
          <a:p>
            <a:r>
              <a:rPr lang="en-US" altLang="ko-KR" sz="5400" dirty="0">
                <a:solidFill>
                  <a:schemeClr val="bg1"/>
                </a:solidFill>
                <a:cs typeface="Arial" pitchFamily="34" charset="0"/>
              </a:rPr>
              <a:t>Role of Microservices</a:t>
            </a:r>
            <a:endParaRPr lang="ko-KR" altLang="en-US" sz="5400" dirty="0">
              <a:solidFill>
                <a:schemeClr val="bg1"/>
              </a:solidFill>
              <a:cs typeface="Arial" pitchFamily="34" charset="0"/>
            </a:endParaRPr>
          </a:p>
        </p:txBody>
      </p:sp>
      <p:sp>
        <p:nvSpPr>
          <p:cNvPr id="6" name="Freeform: Shape 5">
            <a:extLst>
              <a:ext uri="{FF2B5EF4-FFF2-40B4-BE49-F238E27FC236}">
                <a16:creationId xmlns:a16="http://schemas.microsoft.com/office/drawing/2014/main" id="{6E2E9094-67D8-4A7C-B3AF-095F1FFF635E}"/>
              </a:ext>
            </a:extLst>
          </p:cNvPr>
          <p:cNvSpPr/>
          <p:nvPr/>
        </p:nvSpPr>
        <p:spPr>
          <a:xfrm>
            <a:off x="5721169" y="2025548"/>
            <a:ext cx="1528549" cy="2756848"/>
          </a:xfrm>
          <a:custGeom>
            <a:avLst/>
            <a:gdLst>
              <a:gd name="connsiteX0" fmla="*/ 0 w 1528549"/>
              <a:gd name="connsiteY0" fmla="*/ 0 h 2756848"/>
              <a:gd name="connsiteX1" fmla="*/ 1528549 w 1528549"/>
              <a:gd name="connsiteY1" fmla="*/ 0 h 2756848"/>
              <a:gd name="connsiteX2" fmla="*/ 1528549 w 1528549"/>
              <a:gd name="connsiteY2" fmla="*/ 2756848 h 2756848"/>
              <a:gd name="connsiteX3" fmla="*/ 0 w 1528549"/>
              <a:gd name="connsiteY3" fmla="*/ 2756848 h 2756848"/>
              <a:gd name="connsiteX4" fmla="*/ 0 w 1528549"/>
              <a:gd name="connsiteY4" fmla="*/ 2265528 h 2756848"/>
              <a:gd name="connsiteX5" fmla="*/ 191069 w 1528549"/>
              <a:gd name="connsiteY5" fmla="*/ 2265528 h 2756848"/>
              <a:gd name="connsiteX6" fmla="*/ 191069 w 1528549"/>
              <a:gd name="connsiteY6" fmla="*/ 2565779 h 2756848"/>
              <a:gd name="connsiteX7" fmla="*/ 1337480 w 1528549"/>
              <a:gd name="connsiteY7" fmla="*/ 2565779 h 2756848"/>
              <a:gd name="connsiteX8" fmla="*/ 1337480 w 1528549"/>
              <a:gd name="connsiteY8" fmla="*/ 191069 h 2756848"/>
              <a:gd name="connsiteX9" fmla="*/ 191069 w 1528549"/>
              <a:gd name="connsiteY9" fmla="*/ 191069 h 2756848"/>
              <a:gd name="connsiteX10" fmla="*/ 191069 w 1528549"/>
              <a:gd name="connsiteY10" fmla="*/ 460776 h 2756848"/>
              <a:gd name="connsiteX11" fmla="*/ 0 w 1528549"/>
              <a:gd name="connsiteY11" fmla="*/ 460776 h 2756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28549" h="2756848">
                <a:moveTo>
                  <a:pt x="0" y="0"/>
                </a:moveTo>
                <a:lnTo>
                  <a:pt x="1528549" y="0"/>
                </a:lnTo>
                <a:lnTo>
                  <a:pt x="1528549" y="2756848"/>
                </a:lnTo>
                <a:lnTo>
                  <a:pt x="0" y="2756848"/>
                </a:lnTo>
                <a:lnTo>
                  <a:pt x="0" y="2265528"/>
                </a:lnTo>
                <a:lnTo>
                  <a:pt x="191069" y="2265528"/>
                </a:lnTo>
                <a:lnTo>
                  <a:pt x="191069" y="2565779"/>
                </a:lnTo>
                <a:lnTo>
                  <a:pt x="1337480" y="2565779"/>
                </a:lnTo>
                <a:lnTo>
                  <a:pt x="1337480" y="191069"/>
                </a:lnTo>
                <a:lnTo>
                  <a:pt x="191069" y="191069"/>
                </a:lnTo>
                <a:lnTo>
                  <a:pt x="191069" y="460776"/>
                </a:lnTo>
                <a:lnTo>
                  <a:pt x="0" y="46077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Tree>
    <p:extLst>
      <p:ext uri="{BB962C8B-B14F-4D97-AF65-F5344CB8AC3E}">
        <p14:creationId xmlns:p14="http://schemas.microsoft.com/office/powerpoint/2010/main" val="11300034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25DF1FE-1960-4870-38A9-D622299F31E6}"/>
              </a:ext>
            </a:extLst>
          </p:cNvPr>
          <p:cNvSpPr txBox="1"/>
          <p:nvPr/>
        </p:nvSpPr>
        <p:spPr>
          <a:xfrm>
            <a:off x="3164747" y="167672"/>
            <a:ext cx="6094602" cy="646331"/>
          </a:xfrm>
          <a:prstGeom prst="rect">
            <a:avLst/>
          </a:prstGeom>
          <a:noFill/>
        </p:spPr>
        <p:txBody>
          <a:bodyPr wrap="square">
            <a:spAutoFit/>
          </a:bodyPr>
          <a:lstStyle/>
          <a:p>
            <a:pPr algn="ctr"/>
            <a:r>
              <a:rPr lang="en-US" altLang="ko-KR" sz="3600" u="sng" dirty="0">
                <a:solidFill>
                  <a:schemeClr val="bg1"/>
                </a:solidFill>
                <a:cs typeface="Arial" pitchFamily="34" charset="0"/>
              </a:rPr>
              <a:t>Role of Microservices</a:t>
            </a:r>
            <a:endParaRPr lang="ko-KR" altLang="en-US" sz="3600" u="sng" dirty="0">
              <a:solidFill>
                <a:schemeClr val="bg1"/>
              </a:solidFill>
              <a:cs typeface="Arial" pitchFamily="34" charset="0"/>
            </a:endParaRPr>
          </a:p>
        </p:txBody>
      </p:sp>
      <p:sp>
        <p:nvSpPr>
          <p:cNvPr id="4" name="Rectangle 3">
            <a:extLst>
              <a:ext uri="{FF2B5EF4-FFF2-40B4-BE49-F238E27FC236}">
                <a16:creationId xmlns:a16="http://schemas.microsoft.com/office/drawing/2014/main" id="{D6E34FB2-50A4-3E13-682B-4BDA4FAA1A42}"/>
              </a:ext>
            </a:extLst>
          </p:cNvPr>
          <p:cNvSpPr/>
          <p:nvPr/>
        </p:nvSpPr>
        <p:spPr>
          <a:xfrm>
            <a:off x="5181601" y="1100476"/>
            <a:ext cx="6711192" cy="2191364"/>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US" sz="1800" dirty="0">
                <a:effectLst/>
                <a:latin typeface="Arial" panose="020B0604020202020204" pitchFamily="34" charset="0"/>
                <a:ea typeface="Calibri" panose="020F0502020204030204" pitchFamily="34" charset="0"/>
              </a:rPr>
              <a:t>One of the central challenges is the disparity between the languages and technology stacks used in AI development and legacy business applications. Microservices offer a pragmatic solution to this conundrum by decoupling AI components from the rest of the application. This separation allows AI teams to select the most suitable language and technology for each microservice, optimizing performance and maintainability. </a:t>
            </a:r>
            <a:endParaRPr lang="el-GR" sz="1800" dirty="0">
              <a:effectLst/>
              <a:latin typeface="Times New Roman" panose="02020603050405020304" pitchFamily="18" charset="0"/>
              <a:ea typeface="Times New Roman" panose="02020603050405020304" pitchFamily="18" charset="0"/>
            </a:endParaRPr>
          </a:p>
        </p:txBody>
      </p:sp>
      <p:sp>
        <p:nvSpPr>
          <p:cNvPr id="6" name="Heptagon 5">
            <a:extLst>
              <a:ext uri="{FF2B5EF4-FFF2-40B4-BE49-F238E27FC236}">
                <a16:creationId xmlns:a16="http://schemas.microsoft.com/office/drawing/2014/main" id="{4BACDD73-CE59-FDC6-DEAE-5E7F8802E14C}"/>
              </a:ext>
            </a:extLst>
          </p:cNvPr>
          <p:cNvSpPr/>
          <p:nvPr/>
        </p:nvSpPr>
        <p:spPr>
          <a:xfrm>
            <a:off x="299207" y="948834"/>
            <a:ext cx="1426128" cy="931178"/>
          </a:xfrm>
          <a:prstGeom prst="heptagon">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0" dirty="0"/>
              <a:t>1</a:t>
            </a:r>
            <a:endParaRPr lang="el-GR" sz="6000" dirty="0"/>
          </a:p>
        </p:txBody>
      </p:sp>
      <p:sp>
        <p:nvSpPr>
          <p:cNvPr id="7" name="Rectangle 6">
            <a:extLst>
              <a:ext uri="{FF2B5EF4-FFF2-40B4-BE49-F238E27FC236}">
                <a16:creationId xmlns:a16="http://schemas.microsoft.com/office/drawing/2014/main" id="{613FA971-32AC-43B4-8AEA-982AA34D22B8}"/>
              </a:ext>
            </a:extLst>
          </p:cNvPr>
          <p:cNvSpPr/>
          <p:nvPr/>
        </p:nvSpPr>
        <p:spPr>
          <a:xfrm>
            <a:off x="299207" y="2133281"/>
            <a:ext cx="3800212" cy="931178"/>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b="1" dirty="0">
                <a:effectLst/>
                <a:latin typeface="Arial" panose="020B0604020202020204" pitchFamily="34" charset="0"/>
                <a:ea typeface="Calibri" panose="020F0502020204030204" pitchFamily="34" charset="0"/>
              </a:rPr>
              <a:t>Flexibility in Language and Technology</a:t>
            </a:r>
            <a:endParaRPr lang="el-GR" dirty="0"/>
          </a:p>
        </p:txBody>
      </p:sp>
      <p:sp>
        <p:nvSpPr>
          <p:cNvPr id="2" name="Heptagon 1">
            <a:extLst>
              <a:ext uri="{FF2B5EF4-FFF2-40B4-BE49-F238E27FC236}">
                <a16:creationId xmlns:a16="http://schemas.microsoft.com/office/drawing/2014/main" id="{B6D743A4-C129-D250-BDA1-06ED7E55A5C9}"/>
              </a:ext>
            </a:extLst>
          </p:cNvPr>
          <p:cNvSpPr/>
          <p:nvPr/>
        </p:nvSpPr>
        <p:spPr>
          <a:xfrm>
            <a:off x="299207" y="3504410"/>
            <a:ext cx="1426128" cy="931178"/>
          </a:xfrm>
          <a:prstGeom prst="heptagon">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0" dirty="0"/>
              <a:t>2</a:t>
            </a:r>
            <a:endParaRPr lang="el-GR" sz="6000" dirty="0"/>
          </a:p>
        </p:txBody>
      </p:sp>
      <p:sp>
        <p:nvSpPr>
          <p:cNvPr id="5" name="Rectangle 4">
            <a:extLst>
              <a:ext uri="{FF2B5EF4-FFF2-40B4-BE49-F238E27FC236}">
                <a16:creationId xmlns:a16="http://schemas.microsoft.com/office/drawing/2014/main" id="{FE55D9E0-2790-9DD6-8680-11A6F9698081}"/>
              </a:ext>
            </a:extLst>
          </p:cNvPr>
          <p:cNvSpPr/>
          <p:nvPr/>
        </p:nvSpPr>
        <p:spPr>
          <a:xfrm>
            <a:off x="299207" y="4831677"/>
            <a:ext cx="3800212" cy="931178"/>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b="1" dirty="0">
                <a:effectLst/>
                <a:latin typeface="Arial" panose="020B0604020202020204" pitchFamily="34" charset="0"/>
                <a:ea typeface="Calibri" panose="020F0502020204030204" pitchFamily="34" charset="0"/>
              </a:rPr>
              <a:t>Scalability and Performance</a:t>
            </a:r>
            <a:endParaRPr lang="el-GR" dirty="0"/>
          </a:p>
        </p:txBody>
      </p:sp>
      <p:sp>
        <p:nvSpPr>
          <p:cNvPr id="8" name="Rectangle 7">
            <a:extLst>
              <a:ext uri="{FF2B5EF4-FFF2-40B4-BE49-F238E27FC236}">
                <a16:creationId xmlns:a16="http://schemas.microsoft.com/office/drawing/2014/main" id="{38E95141-2BAE-423C-1E88-9E0C3821E77F}"/>
              </a:ext>
            </a:extLst>
          </p:cNvPr>
          <p:cNvSpPr/>
          <p:nvPr/>
        </p:nvSpPr>
        <p:spPr>
          <a:xfrm>
            <a:off x="5181601" y="3442031"/>
            <a:ext cx="6711192" cy="3248297"/>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US" sz="1800" dirty="0">
                <a:effectLst/>
                <a:latin typeface="Arial" panose="020B0604020202020204" pitchFamily="34" charset="0"/>
                <a:ea typeface="Times New Roman" panose="02020603050405020304" pitchFamily="18" charset="0"/>
              </a:rPr>
              <a:t>Scalability and performance are paramount considerations in AI integration, given the resource-intensive nature of AI models. Microservices excel in this regard by providing granular control over resource allocation. For example, deploying AI microservices within a managed Kubernetes cluster enables dynamic scaling based on workload demands. This scalability is crucial for accommodating the computational requirements of AI training and prediction tasks, ensuring optimal resource utilization. Moreover, microservices allow for the isolation of AI components, preventing performance bottlenecks from affecting other parts of the application. This results in a responsive and efficient system, even under heavy AI workloads.</a:t>
            </a:r>
            <a:r>
              <a:rPr lang="en-US" sz="1800" dirty="0">
                <a:effectLst/>
                <a:latin typeface="Times New Roman" panose="02020603050405020304" pitchFamily="18" charset="0"/>
                <a:ea typeface="Times New Roman" panose="02020603050405020304" pitchFamily="18" charset="0"/>
              </a:rPr>
              <a:t> </a:t>
            </a:r>
            <a:endParaRPr lang="el-GR" sz="18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2447631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25DF1FE-1960-4870-38A9-D622299F31E6}"/>
              </a:ext>
            </a:extLst>
          </p:cNvPr>
          <p:cNvSpPr txBox="1"/>
          <p:nvPr/>
        </p:nvSpPr>
        <p:spPr>
          <a:xfrm>
            <a:off x="3164747" y="167672"/>
            <a:ext cx="6094602" cy="646331"/>
          </a:xfrm>
          <a:prstGeom prst="rect">
            <a:avLst/>
          </a:prstGeom>
          <a:noFill/>
        </p:spPr>
        <p:txBody>
          <a:bodyPr wrap="square">
            <a:spAutoFit/>
          </a:bodyPr>
          <a:lstStyle/>
          <a:p>
            <a:pPr algn="ctr"/>
            <a:r>
              <a:rPr lang="en-US" altLang="ko-KR" sz="3600" u="sng" dirty="0">
                <a:solidFill>
                  <a:schemeClr val="bg1"/>
                </a:solidFill>
                <a:cs typeface="Arial" pitchFamily="34" charset="0"/>
              </a:rPr>
              <a:t>Role of Microservices</a:t>
            </a:r>
            <a:endParaRPr lang="ko-KR" altLang="en-US" sz="3600" u="sng" dirty="0">
              <a:solidFill>
                <a:schemeClr val="bg1"/>
              </a:solidFill>
              <a:cs typeface="Arial" pitchFamily="34" charset="0"/>
            </a:endParaRPr>
          </a:p>
        </p:txBody>
      </p:sp>
      <p:sp>
        <p:nvSpPr>
          <p:cNvPr id="4" name="Rectangle 3">
            <a:extLst>
              <a:ext uri="{FF2B5EF4-FFF2-40B4-BE49-F238E27FC236}">
                <a16:creationId xmlns:a16="http://schemas.microsoft.com/office/drawing/2014/main" id="{D6E34FB2-50A4-3E13-682B-4BDA4FAA1A42}"/>
              </a:ext>
            </a:extLst>
          </p:cNvPr>
          <p:cNvSpPr/>
          <p:nvPr/>
        </p:nvSpPr>
        <p:spPr>
          <a:xfrm>
            <a:off x="4188823" y="940526"/>
            <a:ext cx="7703970" cy="3128586"/>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US" sz="1800" dirty="0">
                <a:effectLst/>
                <a:latin typeface="Arial" panose="020B0604020202020204" pitchFamily="34" charset="0"/>
                <a:ea typeface="Times New Roman" panose="02020603050405020304" pitchFamily="18" charset="0"/>
              </a:rPr>
              <a:t>The management of AI model versions and ongoing maintenance can be intricate processes. Microservices architecture offers an organized framework for addressing these challenges. The coexistence of multiple model versions, a practice known as "shadowing," is facilitated by microservices. This approach enables organizations to assess the real-world performance of new models before retiring older versions, enhancing decision-making and risk management. Furthermore, microservices enable isolated deployments, ensuring that AI model updates and maintenance activities can be executed independently. This minimizes the risk of errors and disruptions in other parts of the application, resulting in enhanced reliability and agility in AI deployments.</a:t>
            </a:r>
            <a:endParaRPr lang="el-GR" sz="1800" dirty="0">
              <a:effectLst/>
              <a:latin typeface="Times New Roman" panose="02020603050405020304" pitchFamily="18" charset="0"/>
              <a:ea typeface="Times New Roman" panose="02020603050405020304" pitchFamily="18" charset="0"/>
            </a:endParaRPr>
          </a:p>
        </p:txBody>
      </p:sp>
      <p:sp>
        <p:nvSpPr>
          <p:cNvPr id="6" name="Heptagon 5">
            <a:extLst>
              <a:ext uri="{FF2B5EF4-FFF2-40B4-BE49-F238E27FC236}">
                <a16:creationId xmlns:a16="http://schemas.microsoft.com/office/drawing/2014/main" id="{4BACDD73-CE59-FDC6-DEAE-5E7F8802E14C}"/>
              </a:ext>
            </a:extLst>
          </p:cNvPr>
          <p:cNvSpPr/>
          <p:nvPr/>
        </p:nvSpPr>
        <p:spPr>
          <a:xfrm>
            <a:off x="299207" y="318494"/>
            <a:ext cx="1426128" cy="931178"/>
          </a:xfrm>
          <a:prstGeom prst="heptagon">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0" dirty="0"/>
              <a:t>3</a:t>
            </a:r>
            <a:endParaRPr lang="el-GR" sz="6000" dirty="0"/>
          </a:p>
        </p:txBody>
      </p:sp>
      <p:sp>
        <p:nvSpPr>
          <p:cNvPr id="7" name="Rectangle 6">
            <a:extLst>
              <a:ext uri="{FF2B5EF4-FFF2-40B4-BE49-F238E27FC236}">
                <a16:creationId xmlns:a16="http://schemas.microsoft.com/office/drawing/2014/main" id="{613FA971-32AC-43B4-8AEA-982AA34D22B8}"/>
              </a:ext>
            </a:extLst>
          </p:cNvPr>
          <p:cNvSpPr/>
          <p:nvPr/>
        </p:nvSpPr>
        <p:spPr>
          <a:xfrm>
            <a:off x="299207" y="1643908"/>
            <a:ext cx="3800212" cy="931178"/>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b="1" dirty="0">
                <a:effectLst/>
                <a:latin typeface="Arial" panose="020B0604020202020204" pitchFamily="34" charset="0"/>
                <a:ea typeface="Calibri" panose="020F0502020204030204" pitchFamily="34" charset="0"/>
              </a:rPr>
              <a:t>Model Versioning and Maintenance</a:t>
            </a:r>
            <a:endParaRPr lang="el-GR" dirty="0"/>
          </a:p>
        </p:txBody>
      </p:sp>
      <p:sp>
        <p:nvSpPr>
          <p:cNvPr id="2" name="Heptagon 1">
            <a:extLst>
              <a:ext uri="{FF2B5EF4-FFF2-40B4-BE49-F238E27FC236}">
                <a16:creationId xmlns:a16="http://schemas.microsoft.com/office/drawing/2014/main" id="{B6D743A4-C129-D250-BDA1-06ED7E55A5C9}"/>
              </a:ext>
            </a:extLst>
          </p:cNvPr>
          <p:cNvSpPr/>
          <p:nvPr/>
        </p:nvSpPr>
        <p:spPr>
          <a:xfrm>
            <a:off x="299207" y="3504410"/>
            <a:ext cx="1426128" cy="931178"/>
          </a:xfrm>
          <a:prstGeom prst="heptagon">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0" dirty="0"/>
              <a:t>4</a:t>
            </a:r>
            <a:endParaRPr lang="el-GR" sz="6000" dirty="0"/>
          </a:p>
        </p:txBody>
      </p:sp>
      <p:sp>
        <p:nvSpPr>
          <p:cNvPr id="5" name="Rectangle 4">
            <a:extLst>
              <a:ext uri="{FF2B5EF4-FFF2-40B4-BE49-F238E27FC236}">
                <a16:creationId xmlns:a16="http://schemas.microsoft.com/office/drawing/2014/main" id="{FE55D9E0-2790-9DD6-8680-11A6F9698081}"/>
              </a:ext>
            </a:extLst>
          </p:cNvPr>
          <p:cNvSpPr/>
          <p:nvPr/>
        </p:nvSpPr>
        <p:spPr>
          <a:xfrm>
            <a:off x="299207" y="4831677"/>
            <a:ext cx="3800212" cy="931178"/>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b="1" dirty="0">
                <a:effectLst/>
                <a:latin typeface="Arial" panose="020B0604020202020204" pitchFamily="34" charset="0"/>
                <a:ea typeface="Calibri" panose="020F0502020204030204" pitchFamily="34" charset="0"/>
              </a:rPr>
              <a:t>Integration with Business Applications</a:t>
            </a:r>
            <a:endParaRPr lang="el-GR" dirty="0"/>
          </a:p>
        </p:txBody>
      </p:sp>
      <p:sp>
        <p:nvSpPr>
          <p:cNvPr id="8" name="Rectangle 7">
            <a:extLst>
              <a:ext uri="{FF2B5EF4-FFF2-40B4-BE49-F238E27FC236}">
                <a16:creationId xmlns:a16="http://schemas.microsoft.com/office/drawing/2014/main" id="{38E95141-2BAE-423C-1E88-9E0C3821E77F}"/>
              </a:ext>
            </a:extLst>
          </p:cNvPr>
          <p:cNvSpPr/>
          <p:nvPr/>
        </p:nvSpPr>
        <p:spPr>
          <a:xfrm>
            <a:off x="4188823" y="4435588"/>
            <a:ext cx="7703970" cy="2254739"/>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US" sz="1800" dirty="0">
                <a:effectLst/>
                <a:latin typeface="Arial" panose="020B0604020202020204" pitchFamily="34" charset="0"/>
                <a:ea typeface="Calibri" panose="020F0502020204030204" pitchFamily="34" charset="0"/>
              </a:rPr>
              <a:t>Microservices provide a structured approach to integration, with clear boundaries and communication channels. The two primary integration approaches, separate deployment and embedded mode, cater to different requirements. Separate deployment offers flexibility and leverages GPU resources for computationally intensive AI tasks. </a:t>
            </a:r>
            <a:endParaRPr lang="el-GR" sz="18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9000834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25DF1FE-1960-4870-38A9-D622299F31E6}"/>
              </a:ext>
            </a:extLst>
          </p:cNvPr>
          <p:cNvSpPr txBox="1"/>
          <p:nvPr/>
        </p:nvSpPr>
        <p:spPr>
          <a:xfrm>
            <a:off x="3164747" y="167672"/>
            <a:ext cx="6094602" cy="646331"/>
          </a:xfrm>
          <a:prstGeom prst="rect">
            <a:avLst/>
          </a:prstGeom>
          <a:noFill/>
        </p:spPr>
        <p:txBody>
          <a:bodyPr wrap="square">
            <a:spAutoFit/>
          </a:bodyPr>
          <a:lstStyle/>
          <a:p>
            <a:pPr algn="ctr"/>
            <a:r>
              <a:rPr lang="en-US" altLang="ko-KR" sz="3600" u="sng" dirty="0">
                <a:solidFill>
                  <a:schemeClr val="bg1"/>
                </a:solidFill>
                <a:cs typeface="Arial" pitchFamily="34" charset="0"/>
              </a:rPr>
              <a:t>Role of Microservices</a:t>
            </a:r>
            <a:endParaRPr lang="ko-KR" altLang="en-US" sz="3600" u="sng" dirty="0">
              <a:solidFill>
                <a:schemeClr val="bg1"/>
              </a:solidFill>
              <a:cs typeface="Arial" pitchFamily="34" charset="0"/>
            </a:endParaRPr>
          </a:p>
        </p:txBody>
      </p:sp>
      <p:sp>
        <p:nvSpPr>
          <p:cNvPr id="4" name="Rectangle 3">
            <a:extLst>
              <a:ext uri="{FF2B5EF4-FFF2-40B4-BE49-F238E27FC236}">
                <a16:creationId xmlns:a16="http://schemas.microsoft.com/office/drawing/2014/main" id="{D6E34FB2-50A4-3E13-682B-4BDA4FAA1A42}"/>
              </a:ext>
            </a:extLst>
          </p:cNvPr>
          <p:cNvSpPr/>
          <p:nvPr/>
        </p:nvSpPr>
        <p:spPr>
          <a:xfrm>
            <a:off x="5181601" y="1744910"/>
            <a:ext cx="6711192" cy="414416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US" sz="1800" dirty="0">
                <a:effectLst/>
                <a:latin typeface="Arial" panose="020B0604020202020204" pitchFamily="34" charset="0"/>
                <a:ea typeface="Times New Roman" panose="02020603050405020304" pitchFamily="18" charset="0"/>
              </a:rPr>
              <a:t>The model servers are designed to meet the high-performance deployment requirements of AI models. They provide standardized interfaces, such as REST or </a:t>
            </a:r>
            <a:r>
              <a:rPr lang="en-US" sz="1800" dirty="0" err="1">
                <a:effectLst/>
                <a:latin typeface="Arial" panose="020B0604020202020204" pitchFamily="34" charset="0"/>
                <a:ea typeface="Times New Roman" panose="02020603050405020304" pitchFamily="18" charset="0"/>
              </a:rPr>
              <a:t>gRPC</a:t>
            </a:r>
            <a:r>
              <a:rPr lang="en-US" sz="1800" dirty="0">
                <a:effectLst/>
                <a:latin typeface="Arial" panose="020B0604020202020204" pitchFamily="34" charset="0"/>
                <a:ea typeface="Times New Roman" panose="02020603050405020304" pitchFamily="18" charset="0"/>
              </a:rPr>
              <a:t> APIs, for seamless integration with business applications. Model servers also offer a suite of essential features, including auto-scaling, hardware provisioning, version control, monitoring, and rollouts. By adopting microservices principles, model servers break down AI serving into modular, independently deployable components. This modular approach enhances the reliability, scalability, and accessibility of AI services, making them easier to manage and maintain.</a:t>
            </a:r>
            <a:endParaRPr lang="el-GR" sz="1800" dirty="0">
              <a:effectLst/>
              <a:latin typeface="Times New Roman" panose="02020603050405020304" pitchFamily="18" charset="0"/>
              <a:ea typeface="Times New Roman" panose="02020603050405020304" pitchFamily="18" charset="0"/>
            </a:endParaRPr>
          </a:p>
        </p:txBody>
      </p:sp>
      <p:sp>
        <p:nvSpPr>
          <p:cNvPr id="6" name="Heptagon 5">
            <a:extLst>
              <a:ext uri="{FF2B5EF4-FFF2-40B4-BE49-F238E27FC236}">
                <a16:creationId xmlns:a16="http://schemas.microsoft.com/office/drawing/2014/main" id="{4BACDD73-CE59-FDC6-DEAE-5E7F8802E14C}"/>
              </a:ext>
            </a:extLst>
          </p:cNvPr>
          <p:cNvSpPr/>
          <p:nvPr/>
        </p:nvSpPr>
        <p:spPr>
          <a:xfrm>
            <a:off x="343949" y="1610686"/>
            <a:ext cx="964734" cy="931178"/>
          </a:xfrm>
          <a:prstGeom prst="heptagon">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0" dirty="0"/>
              <a:t>5</a:t>
            </a:r>
            <a:endParaRPr lang="el-GR" sz="6000" dirty="0"/>
          </a:p>
        </p:txBody>
      </p:sp>
      <p:sp>
        <p:nvSpPr>
          <p:cNvPr id="7" name="Rectangle 6">
            <a:extLst>
              <a:ext uri="{FF2B5EF4-FFF2-40B4-BE49-F238E27FC236}">
                <a16:creationId xmlns:a16="http://schemas.microsoft.com/office/drawing/2014/main" id="{613FA971-32AC-43B4-8AEA-982AA34D22B8}"/>
              </a:ext>
            </a:extLst>
          </p:cNvPr>
          <p:cNvSpPr/>
          <p:nvPr/>
        </p:nvSpPr>
        <p:spPr>
          <a:xfrm>
            <a:off x="343950" y="2751589"/>
            <a:ext cx="3800212" cy="931178"/>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b="1" dirty="0">
                <a:effectLst/>
                <a:latin typeface="Arial" panose="020B0604020202020204" pitchFamily="34" charset="0"/>
                <a:ea typeface="Calibri" panose="020F0502020204030204" pitchFamily="34" charset="0"/>
              </a:rPr>
              <a:t>Model Servers</a:t>
            </a:r>
            <a:endParaRPr lang="el-GR" dirty="0"/>
          </a:p>
        </p:txBody>
      </p:sp>
    </p:spTree>
    <p:extLst>
      <p:ext uri="{BB962C8B-B14F-4D97-AF65-F5344CB8AC3E}">
        <p14:creationId xmlns:p14="http://schemas.microsoft.com/office/powerpoint/2010/main" val="33345975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48A2979-A456-4286-B8FC-8FF4C0C58EFD}"/>
              </a:ext>
            </a:extLst>
          </p:cNvPr>
          <p:cNvSpPr txBox="1"/>
          <p:nvPr/>
        </p:nvSpPr>
        <p:spPr>
          <a:xfrm>
            <a:off x="1" y="2065144"/>
            <a:ext cx="9630560" cy="1754326"/>
          </a:xfrm>
          <a:prstGeom prst="rect">
            <a:avLst/>
          </a:prstGeom>
          <a:noFill/>
        </p:spPr>
        <p:txBody>
          <a:bodyPr wrap="square" rtlCol="0" anchor="ctr">
            <a:spAutoFit/>
          </a:bodyPr>
          <a:lstStyle/>
          <a:p>
            <a:pPr algn="r"/>
            <a:r>
              <a:rPr lang="en-US" altLang="ko-KR" sz="5400" b="1" dirty="0">
                <a:solidFill>
                  <a:schemeClr val="bg1"/>
                </a:solidFill>
                <a:cs typeface="Arial" pitchFamily="34" charset="0"/>
              </a:rPr>
              <a:t>Designing a ML Microservice</a:t>
            </a:r>
            <a:endParaRPr lang="ko-KR" altLang="en-US" sz="5400" b="1" dirty="0">
              <a:solidFill>
                <a:schemeClr val="bg1"/>
              </a:solidFill>
              <a:cs typeface="Arial" pitchFamily="34" charset="0"/>
            </a:endParaRPr>
          </a:p>
          <a:p>
            <a:pPr algn="r"/>
            <a:endParaRPr lang="ko-KR" altLang="en-US" sz="5400" dirty="0">
              <a:solidFill>
                <a:schemeClr val="bg1"/>
              </a:solidFill>
              <a:cs typeface="Arial" pitchFamily="34" charset="0"/>
            </a:endParaRPr>
          </a:p>
        </p:txBody>
      </p:sp>
      <p:sp>
        <p:nvSpPr>
          <p:cNvPr id="6" name="Freeform: Shape 5">
            <a:extLst>
              <a:ext uri="{FF2B5EF4-FFF2-40B4-BE49-F238E27FC236}">
                <a16:creationId xmlns:a16="http://schemas.microsoft.com/office/drawing/2014/main" id="{6E2E9094-67D8-4A7C-B3AF-095F1FFF635E}"/>
              </a:ext>
            </a:extLst>
          </p:cNvPr>
          <p:cNvSpPr/>
          <p:nvPr/>
        </p:nvSpPr>
        <p:spPr>
          <a:xfrm>
            <a:off x="8363700" y="1564014"/>
            <a:ext cx="1528549" cy="2756848"/>
          </a:xfrm>
          <a:custGeom>
            <a:avLst/>
            <a:gdLst>
              <a:gd name="connsiteX0" fmla="*/ 0 w 1528549"/>
              <a:gd name="connsiteY0" fmla="*/ 0 h 2756848"/>
              <a:gd name="connsiteX1" fmla="*/ 1528549 w 1528549"/>
              <a:gd name="connsiteY1" fmla="*/ 0 h 2756848"/>
              <a:gd name="connsiteX2" fmla="*/ 1528549 w 1528549"/>
              <a:gd name="connsiteY2" fmla="*/ 2756848 h 2756848"/>
              <a:gd name="connsiteX3" fmla="*/ 0 w 1528549"/>
              <a:gd name="connsiteY3" fmla="*/ 2756848 h 2756848"/>
              <a:gd name="connsiteX4" fmla="*/ 0 w 1528549"/>
              <a:gd name="connsiteY4" fmla="*/ 2265528 h 2756848"/>
              <a:gd name="connsiteX5" fmla="*/ 191069 w 1528549"/>
              <a:gd name="connsiteY5" fmla="*/ 2265528 h 2756848"/>
              <a:gd name="connsiteX6" fmla="*/ 191069 w 1528549"/>
              <a:gd name="connsiteY6" fmla="*/ 2565779 h 2756848"/>
              <a:gd name="connsiteX7" fmla="*/ 1337480 w 1528549"/>
              <a:gd name="connsiteY7" fmla="*/ 2565779 h 2756848"/>
              <a:gd name="connsiteX8" fmla="*/ 1337480 w 1528549"/>
              <a:gd name="connsiteY8" fmla="*/ 191069 h 2756848"/>
              <a:gd name="connsiteX9" fmla="*/ 191069 w 1528549"/>
              <a:gd name="connsiteY9" fmla="*/ 191069 h 2756848"/>
              <a:gd name="connsiteX10" fmla="*/ 191069 w 1528549"/>
              <a:gd name="connsiteY10" fmla="*/ 460776 h 2756848"/>
              <a:gd name="connsiteX11" fmla="*/ 0 w 1528549"/>
              <a:gd name="connsiteY11" fmla="*/ 460776 h 2756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28549" h="2756848">
                <a:moveTo>
                  <a:pt x="0" y="0"/>
                </a:moveTo>
                <a:lnTo>
                  <a:pt x="1528549" y="0"/>
                </a:lnTo>
                <a:lnTo>
                  <a:pt x="1528549" y="2756848"/>
                </a:lnTo>
                <a:lnTo>
                  <a:pt x="0" y="2756848"/>
                </a:lnTo>
                <a:lnTo>
                  <a:pt x="0" y="2265528"/>
                </a:lnTo>
                <a:lnTo>
                  <a:pt x="191069" y="2265528"/>
                </a:lnTo>
                <a:lnTo>
                  <a:pt x="191069" y="2565779"/>
                </a:lnTo>
                <a:lnTo>
                  <a:pt x="1337480" y="2565779"/>
                </a:lnTo>
                <a:lnTo>
                  <a:pt x="1337480" y="191069"/>
                </a:lnTo>
                <a:lnTo>
                  <a:pt x="191069" y="191069"/>
                </a:lnTo>
                <a:lnTo>
                  <a:pt x="191069" y="460776"/>
                </a:lnTo>
                <a:lnTo>
                  <a:pt x="0" y="46077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Tree>
    <p:extLst>
      <p:ext uri="{BB962C8B-B14F-4D97-AF65-F5344CB8AC3E}">
        <p14:creationId xmlns:p14="http://schemas.microsoft.com/office/powerpoint/2010/main" val="30830658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7000" b="-7000"/>
          </a:stretch>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25DF1FE-1960-4870-38A9-D622299F31E6}"/>
              </a:ext>
            </a:extLst>
          </p:cNvPr>
          <p:cNvSpPr txBox="1"/>
          <p:nvPr/>
        </p:nvSpPr>
        <p:spPr>
          <a:xfrm>
            <a:off x="2229394" y="167672"/>
            <a:ext cx="7977052" cy="1200329"/>
          </a:xfrm>
          <a:prstGeom prst="rect">
            <a:avLst/>
          </a:prstGeom>
          <a:noFill/>
        </p:spPr>
        <p:txBody>
          <a:bodyPr wrap="square">
            <a:spAutoFit/>
          </a:bodyPr>
          <a:lstStyle/>
          <a:p>
            <a:pPr algn="ctr"/>
            <a:r>
              <a:rPr lang="en-US" altLang="ko-KR" sz="3600" u="sng" dirty="0">
                <a:solidFill>
                  <a:schemeClr val="bg1"/>
                </a:solidFill>
                <a:cs typeface="Arial" pitchFamily="34" charset="0"/>
              </a:rPr>
              <a:t>Designing a ML Microservice</a:t>
            </a:r>
            <a:endParaRPr lang="ko-KR" altLang="en-US" sz="3600" u="sng" dirty="0">
              <a:solidFill>
                <a:schemeClr val="bg1"/>
              </a:solidFill>
              <a:cs typeface="Arial" pitchFamily="34" charset="0"/>
            </a:endParaRPr>
          </a:p>
          <a:p>
            <a:pPr algn="ctr"/>
            <a:endParaRPr lang="ko-KR" altLang="en-US" sz="3600" u="sng" dirty="0">
              <a:solidFill>
                <a:schemeClr val="bg1"/>
              </a:solidFill>
              <a:cs typeface="Arial" pitchFamily="34" charset="0"/>
            </a:endParaRPr>
          </a:p>
        </p:txBody>
      </p:sp>
      <p:sp>
        <p:nvSpPr>
          <p:cNvPr id="4" name="Rectangle 3">
            <a:extLst>
              <a:ext uri="{FF2B5EF4-FFF2-40B4-BE49-F238E27FC236}">
                <a16:creationId xmlns:a16="http://schemas.microsoft.com/office/drawing/2014/main" id="{D6E34FB2-50A4-3E13-682B-4BDA4FAA1A42}"/>
              </a:ext>
            </a:extLst>
          </p:cNvPr>
          <p:cNvSpPr/>
          <p:nvPr/>
        </p:nvSpPr>
        <p:spPr>
          <a:xfrm>
            <a:off x="5136858" y="1117054"/>
            <a:ext cx="6711192" cy="5131426"/>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42900" lvl="0" indent="-342900" algn="just">
              <a:lnSpc>
                <a:spcPct val="107000"/>
              </a:lnSpc>
              <a:spcAft>
                <a:spcPts val="800"/>
              </a:spcAft>
              <a:buFont typeface="+mj-lt"/>
              <a:buAutoNum type="arabicPeriod"/>
              <a:tabLst>
                <a:tab pos="457200" algn="l"/>
              </a:tabLst>
            </a:pPr>
            <a:r>
              <a:rPr lang="en-US" sz="1800" b="1" kern="0" dirty="0">
                <a:effectLst/>
                <a:latin typeface="Arial" panose="020B0604020202020204" pitchFamily="34" charset="0"/>
                <a:ea typeface="Times New Roman" panose="02020603050405020304" pitchFamily="18" charset="0"/>
                <a:cs typeface="Times New Roman" panose="02020603050405020304" pitchFamily="18" charset="0"/>
              </a:rPr>
              <a:t>High-Level Components:</a:t>
            </a:r>
            <a:r>
              <a:rPr lang="en-US" sz="1800" kern="0" dirty="0">
                <a:effectLst/>
                <a:latin typeface="Arial" panose="020B0604020202020204" pitchFamily="34" charset="0"/>
                <a:ea typeface="Times New Roman" panose="02020603050405020304" pitchFamily="18" charset="0"/>
                <a:cs typeface="Times New Roman" panose="02020603050405020304" pitchFamily="18" charset="0"/>
              </a:rPr>
              <a:t> Begin by identifying and defining the high-level components of the machine learning system. These include data ingestion, data preparation, combination of prepared data, data separation, training, evaluation, serving, post-processing, and monitoring. </a:t>
            </a:r>
            <a:r>
              <a:rPr lang="el-GR" sz="1800" kern="0" dirty="0">
                <a:effectLst/>
                <a:latin typeface="Arial" panose="020B0604020202020204" pitchFamily="34" charset="0"/>
                <a:ea typeface="Times New Roman" panose="02020603050405020304" pitchFamily="18" charset="0"/>
                <a:cs typeface="Times New Roman" panose="02020603050405020304" pitchFamily="18" charset="0"/>
              </a:rPr>
              <a:t>These components form the structural foundation of the system.</a:t>
            </a:r>
            <a:endParaRPr lang="el-GR"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buFont typeface="+mj-lt"/>
              <a:buAutoNum type="arabicPeriod"/>
              <a:tabLst>
                <a:tab pos="457200" algn="l"/>
              </a:tabLst>
            </a:pPr>
            <a:r>
              <a:rPr lang="en-US" sz="1800" b="1" kern="0" dirty="0">
                <a:effectLst/>
                <a:latin typeface="Arial" panose="020B0604020202020204" pitchFamily="34" charset="0"/>
                <a:ea typeface="Times New Roman" panose="02020603050405020304" pitchFamily="18" charset="0"/>
                <a:cs typeface="Times New Roman" panose="02020603050405020304" pitchFamily="18" charset="0"/>
              </a:rPr>
              <a:t>Online vs. Offline Data Processing:</a:t>
            </a:r>
            <a:r>
              <a:rPr lang="en-US" sz="1800" kern="0" dirty="0">
                <a:effectLst/>
                <a:latin typeface="Arial" panose="020B0604020202020204" pitchFamily="34" charset="0"/>
                <a:ea typeface="Times New Roman" panose="02020603050405020304" pitchFamily="18" charset="0"/>
                <a:cs typeface="Times New Roman" panose="02020603050405020304" pitchFamily="18" charset="0"/>
              </a:rPr>
              <a:t> Understand the distinction between online and offline data processing modes. Determine whether the system will primarily work with historical data (offline) or real-time, streaming data (online). </a:t>
            </a:r>
            <a:r>
              <a:rPr lang="el-GR" sz="1800" kern="0" dirty="0">
                <a:effectLst/>
                <a:latin typeface="Arial" panose="020B0604020202020204" pitchFamily="34" charset="0"/>
                <a:ea typeface="Times New Roman" panose="02020603050405020304" pitchFamily="18" charset="0"/>
                <a:cs typeface="Times New Roman" panose="02020603050405020304" pitchFamily="18" charset="0"/>
              </a:rPr>
              <a:t>This decision shapes the data processing strategy.</a:t>
            </a:r>
            <a:endParaRPr lang="el-GR"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buFont typeface="+mj-lt"/>
              <a:buAutoNum type="arabicPeriod"/>
              <a:tabLst>
                <a:tab pos="457200" algn="l"/>
              </a:tabLst>
            </a:pPr>
            <a:r>
              <a:rPr lang="en-US" sz="1800" b="1" kern="0" dirty="0">
                <a:effectLst/>
                <a:latin typeface="Arial" panose="020B0604020202020204" pitchFamily="34" charset="0"/>
                <a:ea typeface="Times New Roman" panose="02020603050405020304" pitchFamily="18" charset="0"/>
                <a:cs typeface="Times New Roman" panose="02020603050405020304" pitchFamily="18" charset="0"/>
              </a:rPr>
              <a:t>Data Preparation Emphasis:</a:t>
            </a:r>
            <a:r>
              <a:rPr lang="en-US" sz="1800" kern="0" dirty="0">
                <a:effectLst/>
                <a:latin typeface="Arial" panose="020B0604020202020204" pitchFamily="34" charset="0"/>
                <a:ea typeface="Times New Roman" panose="02020603050405020304" pitchFamily="18" charset="0"/>
                <a:cs typeface="Times New Roman" panose="02020603050405020304" pitchFamily="18" charset="0"/>
              </a:rPr>
              <a:t> Emphasize the critical role of data preparation. Invest effort in cleaning, formatting, imputing, and enriching raw data to ensure it is of high quality and suitable for machine learning model training and analysis.</a:t>
            </a:r>
            <a:endParaRPr lang="el-GR"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 name="Rectangle 6">
            <a:extLst>
              <a:ext uri="{FF2B5EF4-FFF2-40B4-BE49-F238E27FC236}">
                <a16:creationId xmlns:a16="http://schemas.microsoft.com/office/drawing/2014/main" id="{613FA971-32AC-43B4-8AEA-982AA34D22B8}"/>
              </a:ext>
            </a:extLst>
          </p:cNvPr>
          <p:cNvSpPr/>
          <p:nvPr/>
        </p:nvSpPr>
        <p:spPr>
          <a:xfrm>
            <a:off x="343950" y="2751589"/>
            <a:ext cx="3800212" cy="931178"/>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b="1" dirty="0">
                <a:effectLst/>
                <a:latin typeface="Arial" panose="020B0604020202020204" pitchFamily="34" charset="0"/>
                <a:ea typeface="Calibri" panose="020F0502020204030204" pitchFamily="34" charset="0"/>
              </a:rPr>
              <a:t>Steps</a:t>
            </a:r>
            <a:endParaRPr lang="el-GR" dirty="0"/>
          </a:p>
        </p:txBody>
      </p:sp>
    </p:spTree>
    <p:extLst>
      <p:ext uri="{BB962C8B-B14F-4D97-AF65-F5344CB8AC3E}">
        <p14:creationId xmlns:p14="http://schemas.microsoft.com/office/powerpoint/2010/main" val="9813995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328498"/>
            <a:ext cx="12192000" cy="892552"/>
          </a:xfrm>
          <a:prstGeom prst="rect">
            <a:avLst/>
          </a:prstGeom>
          <a:noFill/>
        </p:spPr>
        <p:txBody>
          <a:bodyPr wrap="square" rtlCol="0" anchor="ctr">
            <a:spAutoFit/>
          </a:bodyPr>
          <a:lstStyle/>
          <a:p>
            <a:pPr algn="ctr"/>
            <a:r>
              <a:rPr lang="en-US" altLang="ko-KR" sz="5200" dirty="0">
                <a:solidFill>
                  <a:schemeClr val="bg1"/>
                </a:solidFill>
                <a:cs typeface="Arial" pitchFamily="34" charset="0"/>
              </a:rPr>
              <a:t>Microservices &amp; AI/ML Integration</a:t>
            </a:r>
            <a:endParaRPr lang="ko-KR" altLang="en-US" sz="5200" dirty="0">
              <a:solidFill>
                <a:schemeClr val="bg1"/>
              </a:solidFill>
              <a:cs typeface="Arial" pitchFamily="34" charset="0"/>
            </a:endParaRPr>
          </a:p>
        </p:txBody>
      </p:sp>
      <p:grpSp>
        <p:nvGrpSpPr>
          <p:cNvPr id="10" name="Group 9">
            <a:extLst>
              <a:ext uri="{FF2B5EF4-FFF2-40B4-BE49-F238E27FC236}">
                <a16:creationId xmlns:a16="http://schemas.microsoft.com/office/drawing/2014/main" id="{20B55C10-D30E-466F-B994-CF3832831EF7}"/>
              </a:ext>
            </a:extLst>
          </p:cNvPr>
          <p:cNvGrpSpPr/>
          <p:nvPr/>
        </p:nvGrpSpPr>
        <p:grpSpPr>
          <a:xfrm>
            <a:off x="5551683" y="1742560"/>
            <a:ext cx="6640315" cy="1162695"/>
            <a:chOff x="6027067" y="1574253"/>
            <a:chExt cx="5341042" cy="1162695"/>
          </a:xfrm>
        </p:grpSpPr>
        <p:grpSp>
          <p:nvGrpSpPr>
            <p:cNvPr id="11" name="Group 10">
              <a:extLst>
                <a:ext uri="{FF2B5EF4-FFF2-40B4-BE49-F238E27FC236}">
                  <a16:creationId xmlns:a16="http://schemas.microsoft.com/office/drawing/2014/main" id="{F2AA112E-DF29-4623-8E4E-2BB72177099F}"/>
                </a:ext>
              </a:extLst>
            </p:cNvPr>
            <p:cNvGrpSpPr/>
            <p:nvPr/>
          </p:nvGrpSpPr>
          <p:grpSpPr>
            <a:xfrm>
              <a:off x="6751978" y="1666120"/>
              <a:ext cx="4616131" cy="1070828"/>
              <a:chOff x="6751978" y="1666120"/>
              <a:chExt cx="4616131" cy="1070828"/>
            </a:xfrm>
          </p:grpSpPr>
          <p:sp>
            <p:nvSpPr>
              <p:cNvPr id="13" name="TextBox 12">
                <a:extLst>
                  <a:ext uri="{FF2B5EF4-FFF2-40B4-BE49-F238E27FC236}">
                    <a16:creationId xmlns:a16="http://schemas.microsoft.com/office/drawing/2014/main" id="{4016715D-ED25-49AF-A719-7ACBC9667D4C}"/>
                  </a:ext>
                </a:extLst>
              </p:cNvPr>
              <p:cNvSpPr txBox="1"/>
              <p:nvPr/>
            </p:nvSpPr>
            <p:spPr>
              <a:xfrm>
                <a:off x="6770451" y="2090617"/>
                <a:ext cx="4507692" cy="646331"/>
              </a:xfrm>
              <a:prstGeom prst="rect">
                <a:avLst/>
              </a:prstGeom>
              <a:noFill/>
            </p:spPr>
            <p:txBody>
              <a:bodyPr wrap="square" rtlCol="0">
                <a:spAutoFit/>
              </a:bodyPr>
              <a:lstStyle/>
              <a:p>
                <a:pPr marL="171450" indent="-171450">
                  <a:buFontTx/>
                  <a:buChar char="-"/>
                </a:pPr>
                <a:r>
                  <a:rPr lang="en-US" altLang="ko-KR" sz="1200" dirty="0">
                    <a:solidFill>
                      <a:schemeClr val="bg1"/>
                    </a:solidFill>
                    <a:ea typeface="FZShuTi" pitchFamily="2" charset="-122"/>
                    <a:cs typeface="Arial" pitchFamily="34" charset="0"/>
                  </a:rPr>
                  <a:t>Based on “A Microservices Architecture for Machine Learning Assisted Decision Support in a Real-Time Field Sensors Environment”</a:t>
                </a:r>
              </a:p>
              <a:p>
                <a:r>
                  <a:rPr lang="en-US" altLang="ko-KR" sz="1200" dirty="0">
                    <a:solidFill>
                      <a:schemeClr val="bg1"/>
                    </a:solidFill>
                    <a:ea typeface="FZShuTi" pitchFamily="2" charset="-122"/>
                    <a:cs typeface="Arial" pitchFamily="34" charset="0"/>
                  </a:rPr>
                  <a:t>    http://ceur-ws.org/Vol-2978/saml-paper3.pdf</a:t>
                </a:r>
              </a:p>
            </p:txBody>
          </p:sp>
          <p:sp>
            <p:nvSpPr>
              <p:cNvPr id="14" name="TextBox 13">
                <a:extLst>
                  <a:ext uri="{FF2B5EF4-FFF2-40B4-BE49-F238E27FC236}">
                    <a16:creationId xmlns:a16="http://schemas.microsoft.com/office/drawing/2014/main" id="{6B3B38DE-4592-42DE-93A2-F7CFEB2674E5}"/>
                  </a:ext>
                </a:extLst>
              </p:cNvPr>
              <p:cNvSpPr txBox="1"/>
              <p:nvPr/>
            </p:nvSpPr>
            <p:spPr>
              <a:xfrm>
                <a:off x="6751978" y="1666120"/>
                <a:ext cx="4616131" cy="507831"/>
              </a:xfrm>
              <a:prstGeom prst="rect">
                <a:avLst/>
              </a:prstGeom>
              <a:noFill/>
            </p:spPr>
            <p:txBody>
              <a:bodyPr wrap="square" lIns="108000" rIns="108000" rtlCol="0">
                <a:spAutoFit/>
              </a:bodyPr>
              <a:lstStyle/>
              <a:p>
                <a:r>
                  <a:rPr lang="en-US" altLang="ko-KR" sz="2700" b="1" dirty="0">
                    <a:solidFill>
                      <a:schemeClr val="bg1"/>
                    </a:solidFill>
                    <a:cs typeface="Arial" pitchFamily="34" charset="0"/>
                  </a:rPr>
                  <a:t>Advantages of Microservices</a:t>
                </a:r>
                <a:endParaRPr lang="ko-KR" altLang="en-US" sz="2700" b="1" dirty="0">
                  <a:solidFill>
                    <a:schemeClr val="bg1"/>
                  </a:solidFill>
                  <a:cs typeface="Arial" pitchFamily="34" charset="0"/>
                </a:endParaRPr>
              </a:p>
            </p:txBody>
          </p:sp>
        </p:grpSp>
        <p:sp>
          <p:nvSpPr>
            <p:cNvPr id="12" name="TextBox 11">
              <a:extLst>
                <a:ext uri="{FF2B5EF4-FFF2-40B4-BE49-F238E27FC236}">
                  <a16:creationId xmlns:a16="http://schemas.microsoft.com/office/drawing/2014/main" id="{8CD4CF14-ADDA-42EA-AB5B-1DB20E49AF6E}"/>
                </a:ext>
              </a:extLst>
            </p:cNvPr>
            <p:cNvSpPr txBox="1"/>
            <p:nvPr/>
          </p:nvSpPr>
          <p:spPr>
            <a:xfrm>
              <a:off x="6027067" y="1574253"/>
              <a:ext cx="958096" cy="646331"/>
            </a:xfrm>
            <a:prstGeom prst="rect">
              <a:avLst/>
            </a:prstGeom>
            <a:noFill/>
          </p:spPr>
          <p:txBody>
            <a:bodyPr wrap="square" lIns="108000" rIns="108000" rtlCol="0">
              <a:spAutoFit/>
            </a:bodyPr>
            <a:lstStyle/>
            <a:p>
              <a:pPr algn="ctr"/>
              <a:r>
                <a:rPr lang="en-US" altLang="ko-KR" sz="3600" b="1" dirty="0">
                  <a:solidFill>
                    <a:schemeClr val="bg1"/>
                  </a:solidFill>
                  <a:cs typeface="Arial" pitchFamily="34" charset="0"/>
                </a:rPr>
                <a:t>01</a:t>
              </a:r>
              <a:endParaRPr lang="ko-KR" altLang="en-US" sz="3600" b="1" dirty="0">
                <a:solidFill>
                  <a:schemeClr val="bg1"/>
                </a:solidFill>
                <a:cs typeface="Arial" pitchFamily="34" charset="0"/>
              </a:endParaRPr>
            </a:p>
          </p:txBody>
        </p:sp>
      </p:grpSp>
      <p:grpSp>
        <p:nvGrpSpPr>
          <p:cNvPr id="3" name="Group 2">
            <a:extLst>
              <a:ext uri="{FF2B5EF4-FFF2-40B4-BE49-F238E27FC236}">
                <a16:creationId xmlns:a16="http://schemas.microsoft.com/office/drawing/2014/main" id="{8503C4DE-A509-BB4E-7797-AED170B1DF55}"/>
              </a:ext>
            </a:extLst>
          </p:cNvPr>
          <p:cNvGrpSpPr/>
          <p:nvPr/>
        </p:nvGrpSpPr>
        <p:grpSpPr>
          <a:xfrm>
            <a:off x="5551683" y="3497740"/>
            <a:ext cx="6640315" cy="1162695"/>
            <a:chOff x="6027067" y="1574253"/>
            <a:chExt cx="5341042" cy="1162695"/>
          </a:xfrm>
        </p:grpSpPr>
        <p:grpSp>
          <p:nvGrpSpPr>
            <p:cNvPr id="4" name="Group 3">
              <a:extLst>
                <a:ext uri="{FF2B5EF4-FFF2-40B4-BE49-F238E27FC236}">
                  <a16:creationId xmlns:a16="http://schemas.microsoft.com/office/drawing/2014/main" id="{80B36A26-13E1-9B95-27F6-10F9C5112C4E}"/>
                </a:ext>
              </a:extLst>
            </p:cNvPr>
            <p:cNvGrpSpPr/>
            <p:nvPr/>
          </p:nvGrpSpPr>
          <p:grpSpPr>
            <a:xfrm>
              <a:off x="6751978" y="1666120"/>
              <a:ext cx="4616131" cy="1070828"/>
              <a:chOff x="6751978" y="1666120"/>
              <a:chExt cx="4616131" cy="1070828"/>
            </a:xfrm>
          </p:grpSpPr>
          <p:sp>
            <p:nvSpPr>
              <p:cNvPr id="6" name="TextBox 5">
                <a:extLst>
                  <a:ext uri="{FF2B5EF4-FFF2-40B4-BE49-F238E27FC236}">
                    <a16:creationId xmlns:a16="http://schemas.microsoft.com/office/drawing/2014/main" id="{C941630C-C722-1A89-253B-0CCFB38ADC10}"/>
                  </a:ext>
                </a:extLst>
              </p:cNvPr>
              <p:cNvSpPr txBox="1"/>
              <p:nvPr/>
            </p:nvSpPr>
            <p:spPr>
              <a:xfrm>
                <a:off x="6770451" y="2090617"/>
                <a:ext cx="4507692" cy="646331"/>
              </a:xfrm>
              <a:prstGeom prst="rect">
                <a:avLst/>
              </a:prstGeom>
              <a:noFill/>
            </p:spPr>
            <p:txBody>
              <a:bodyPr wrap="square" rtlCol="0">
                <a:spAutoFit/>
              </a:bodyPr>
              <a:lstStyle/>
              <a:p>
                <a:pPr marL="171450" indent="-171450">
                  <a:buFontTx/>
                  <a:buChar char="-"/>
                </a:pPr>
                <a:r>
                  <a:rPr lang="en-US" altLang="ko-KR" sz="1200" dirty="0">
                    <a:solidFill>
                      <a:schemeClr val="bg1"/>
                    </a:solidFill>
                    <a:ea typeface="FZShuTi" pitchFamily="2" charset="-122"/>
                    <a:cs typeface="Arial" pitchFamily="34" charset="0"/>
                  </a:rPr>
                  <a:t>Based on “AI models as Microservices — Training to production” https://faun.pub/ai-models-as-microservices-training-to-production-d0088e80a026</a:t>
                </a:r>
              </a:p>
            </p:txBody>
          </p:sp>
          <p:sp>
            <p:nvSpPr>
              <p:cNvPr id="7" name="TextBox 6">
                <a:extLst>
                  <a:ext uri="{FF2B5EF4-FFF2-40B4-BE49-F238E27FC236}">
                    <a16:creationId xmlns:a16="http://schemas.microsoft.com/office/drawing/2014/main" id="{D0609A58-9C9F-6F0D-8D34-15DDCF781E02}"/>
                  </a:ext>
                </a:extLst>
              </p:cNvPr>
              <p:cNvSpPr txBox="1"/>
              <p:nvPr/>
            </p:nvSpPr>
            <p:spPr>
              <a:xfrm>
                <a:off x="6751978" y="1666120"/>
                <a:ext cx="4616131" cy="507831"/>
              </a:xfrm>
              <a:prstGeom prst="rect">
                <a:avLst/>
              </a:prstGeom>
              <a:noFill/>
            </p:spPr>
            <p:txBody>
              <a:bodyPr wrap="square" lIns="108000" rIns="108000" rtlCol="0">
                <a:spAutoFit/>
              </a:bodyPr>
              <a:lstStyle/>
              <a:p>
                <a:r>
                  <a:rPr lang="en-US" altLang="ko-KR" sz="2700" b="1" dirty="0">
                    <a:solidFill>
                      <a:schemeClr val="bg1"/>
                    </a:solidFill>
                    <a:cs typeface="Arial" pitchFamily="34" charset="0"/>
                  </a:rPr>
                  <a:t>Role of Microservices</a:t>
                </a:r>
                <a:endParaRPr lang="ko-KR" altLang="en-US" sz="2700" b="1" dirty="0">
                  <a:solidFill>
                    <a:schemeClr val="bg1"/>
                  </a:solidFill>
                  <a:cs typeface="Arial" pitchFamily="34" charset="0"/>
                </a:endParaRPr>
              </a:p>
            </p:txBody>
          </p:sp>
        </p:grpSp>
        <p:sp>
          <p:nvSpPr>
            <p:cNvPr id="5" name="TextBox 4">
              <a:extLst>
                <a:ext uri="{FF2B5EF4-FFF2-40B4-BE49-F238E27FC236}">
                  <a16:creationId xmlns:a16="http://schemas.microsoft.com/office/drawing/2014/main" id="{B952EF3D-A003-1EDE-F16A-FD90D7279F58}"/>
                </a:ext>
              </a:extLst>
            </p:cNvPr>
            <p:cNvSpPr txBox="1"/>
            <p:nvPr/>
          </p:nvSpPr>
          <p:spPr>
            <a:xfrm>
              <a:off x="6027067" y="1574253"/>
              <a:ext cx="958096" cy="646331"/>
            </a:xfrm>
            <a:prstGeom prst="rect">
              <a:avLst/>
            </a:prstGeom>
            <a:noFill/>
          </p:spPr>
          <p:txBody>
            <a:bodyPr wrap="square" lIns="108000" rIns="108000" rtlCol="0">
              <a:spAutoFit/>
            </a:bodyPr>
            <a:lstStyle/>
            <a:p>
              <a:pPr algn="ctr"/>
              <a:r>
                <a:rPr lang="en-US" altLang="ko-KR" sz="3600" b="1" dirty="0">
                  <a:solidFill>
                    <a:schemeClr val="bg1"/>
                  </a:solidFill>
                  <a:cs typeface="Arial" pitchFamily="34" charset="0"/>
                </a:rPr>
                <a:t>02</a:t>
              </a:r>
              <a:endParaRPr lang="ko-KR" altLang="en-US" sz="3600" b="1" dirty="0">
                <a:solidFill>
                  <a:schemeClr val="bg1"/>
                </a:solidFill>
                <a:cs typeface="Arial" pitchFamily="34" charset="0"/>
              </a:endParaRPr>
            </a:p>
          </p:txBody>
        </p:sp>
      </p:grpSp>
      <p:grpSp>
        <p:nvGrpSpPr>
          <p:cNvPr id="8" name="Group 7">
            <a:extLst>
              <a:ext uri="{FF2B5EF4-FFF2-40B4-BE49-F238E27FC236}">
                <a16:creationId xmlns:a16="http://schemas.microsoft.com/office/drawing/2014/main" id="{065C6B26-1E5D-4E19-EE6F-40686E3BFFB0}"/>
              </a:ext>
            </a:extLst>
          </p:cNvPr>
          <p:cNvGrpSpPr/>
          <p:nvPr/>
        </p:nvGrpSpPr>
        <p:grpSpPr>
          <a:xfrm>
            <a:off x="5551683" y="5078640"/>
            <a:ext cx="6640315" cy="1162695"/>
            <a:chOff x="6027067" y="1574253"/>
            <a:chExt cx="5341042" cy="1162695"/>
          </a:xfrm>
        </p:grpSpPr>
        <p:grpSp>
          <p:nvGrpSpPr>
            <p:cNvPr id="9" name="Group 8">
              <a:extLst>
                <a:ext uri="{FF2B5EF4-FFF2-40B4-BE49-F238E27FC236}">
                  <a16:creationId xmlns:a16="http://schemas.microsoft.com/office/drawing/2014/main" id="{E974041A-E176-4EE8-4BB0-699C4A0849A8}"/>
                </a:ext>
              </a:extLst>
            </p:cNvPr>
            <p:cNvGrpSpPr/>
            <p:nvPr/>
          </p:nvGrpSpPr>
          <p:grpSpPr>
            <a:xfrm>
              <a:off x="6751978" y="1666120"/>
              <a:ext cx="4616131" cy="1070828"/>
              <a:chOff x="6751978" y="1666120"/>
              <a:chExt cx="4616131" cy="1070828"/>
            </a:xfrm>
          </p:grpSpPr>
          <p:sp>
            <p:nvSpPr>
              <p:cNvPr id="31" name="TextBox 30">
                <a:extLst>
                  <a:ext uri="{FF2B5EF4-FFF2-40B4-BE49-F238E27FC236}">
                    <a16:creationId xmlns:a16="http://schemas.microsoft.com/office/drawing/2014/main" id="{CC281298-3018-A2BC-B456-FA52F3D4C2E2}"/>
                  </a:ext>
                </a:extLst>
              </p:cNvPr>
              <p:cNvSpPr txBox="1"/>
              <p:nvPr/>
            </p:nvSpPr>
            <p:spPr>
              <a:xfrm>
                <a:off x="6770451" y="2090617"/>
                <a:ext cx="4507692" cy="646331"/>
              </a:xfrm>
              <a:prstGeom prst="rect">
                <a:avLst/>
              </a:prstGeom>
              <a:noFill/>
            </p:spPr>
            <p:txBody>
              <a:bodyPr wrap="square" rtlCol="0">
                <a:spAutoFit/>
              </a:bodyPr>
              <a:lstStyle/>
              <a:p>
                <a:pPr marL="171450" indent="-171450">
                  <a:buFontTx/>
                  <a:buChar char="-"/>
                </a:pPr>
                <a:r>
                  <a:rPr lang="en-US" altLang="ko-KR" sz="1200" dirty="0">
                    <a:solidFill>
                      <a:schemeClr val="bg1"/>
                    </a:solidFill>
                    <a:ea typeface="FZShuTi" pitchFamily="2" charset="-122"/>
                    <a:cs typeface="Arial" pitchFamily="34" charset="0"/>
                  </a:rPr>
                  <a:t>Based on “ Designing a Machine Learning Microservice” https://levelup.gitconnected.com/designing-a-machine-learning-micro-service-dbac65c3b9fe</a:t>
                </a:r>
              </a:p>
            </p:txBody>
          </p:sp>
          <p:sp>
            <p:nvSpPr>
              <p:cNvPr id="32" name="TextBox 31">
                <a:extLst>
                  <a:ext uri="{FF2B5EF4-FFF2-40B4-BE49-F238E27FC236}">
                    <a16:creationId xmlns:a16="http://schemas.microsoft.com/office/drawing/2014/main" id="{106CAC3D-219D-D922-2A21-F83CD04E55AD}"/>
                  </a:ext>
                </a:extLst>
              </p:cNvPr>
              <p:cNvSpPr txBox="1"/>
              <p:nvPr/>
            </p:nvSpPr>
            <p:spPr>
              <a:xfrm>
                <a:off x="6751978" y="1666120"/>
                <a:ext cx="4616131" cy="507831"/>
              </a:xfrm>
              <a:prstGeom prst="rect">
                <a:avLst/>
              </a:prstGeom>
              <a:noFill/>
            </p:spPr>
            <p:txBody>
              <a:bodyPr wrap="square" lIns="108000" rIns="108000" rtlCol="0">
                <a:spAutoFit/>
              </a:bodyPr>
              <a:lstStyle/>
              <a:p>
                <a:r>
                  <a:rPr lang="en-US" altLang="ko-KR" sz="2700" b="1" dirty="0">
                    <a:solidFill>
                      <a:schemeClr val="bg1"/>
                    </a:solidFill>
                    <a:cs typeface="Arial" pitchFamily="34" charset="0"/>
                  </a:rPr>
                  <a:t>Designing a ML Microservice</a:t>
                </a:r>
                <a:endParaRPr lang="ko-KR" altLang="en-US" sz="2700" b="1" dirty="0">
                  <a:solidFill>
                    <a:schemeClr val="bg1"/>
                  </a:solidFill>
                  <a:cs typeface="Arial" pitchFamily="34" charset="0"/>
                </a:endParaRPr>
              </a:p>
            </p:txBody>
          </p:sp>
        </p:grpSp>
        <p:sp>
          <p:nvSpPr>
            <p:cNvPr id="30" name="TextBox 29">
              <a:extLst>
                <a:ext uri="{FF2B5EF4-FFF2-40B4-BE49-F238E27FC236}">
                  <a16:creationId xmlns:a16="http://schemas.microsoft.com/office/drawing/2014/main" id="{200B4490-37C5-ABFD-613E-1EFA86040FEF}"/>
                </a:ext>
              </a:extLst>
            </p:cNvPr>
            <p:cNvSpPr txBox="1"/>
            <p:nvPr/>
          </p:nvSpPr>
          <p:spPr>
            <a:xfrm>
              <a:off x="6027067" y="1574253"/>
              <a:ext cx="958096" cy="646331"/>
            </a:xfrm>
            <a:prstGeom prst="rect">
              <a:avLst/>
            </a:prstGeom>
            <a:noFill/>
          </p:spPr>
          <p:txBody>
            <a:bodyPr wrap="square" lIns="108000" rIns="108000" rtlCol="0">
              <a:spAutoFit/>
            </a:bodyPr>
            <a:lstStyle/>
            <a:p>
              <a:pPr algn="ctr"/>
              <a:r>
                <a:rPr lang="en-US" altLang="ko-KR" sz="3600" b="1" dirty="0">
                  <a:solidFill>
                    <a:schemeClr val="bg1"/>
                  </a:solidFill>
                  <a:cs typeface="Arial" pitchFamily="34" charset="0"/>
                </a:rPr>
                <a:t>03</a:t>
              </a:r>
              <a:endParaRPr lang="ko-KR" altLang="en-US" sz="3600" b="1" dirty="0">
                <a:solidFill>
                  <a:schemeClr val="bg1"/>
                </a:solidFill>
                <a:cs typeface="Arial" pitchFamily="34" charset="0"/>
              </a:endParaRPr>
            </a:p>
          </p:txBody>
        </p:sp>
      </p:grpSp>
    </p:spTree>
    <p:extLst>
      <p:ext uri="{BB962C8B-B14F-4D97-AF65-F5344CB8AC3E}">
        <p14:creationId xmlns:p14="http://schemas.microsoft.com/office/powerpoint/2010/main" val="40333848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7000" b="-7000"/>
          </a:stretch>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25DF1FE-1960-4870-38A9-D622299F31E6}"/>
              </a:ext>
            </a:extLst>
          </p:cNvPr>
          <p:cNvSpPr txBox="1"/>
          <p:nvPr/>
        </p:nvSpPr>
        <p:spPr>
          <a:xfrm>
            <a:off x="2229394" y="167672"/>
            <a:ext cx="7977052" cy="1200329"/>
          </a:xfrm>
          <a:prstGeom prst="rect">
            <a:avLst/>
          </a:prstGeom>
          <a:noFill/>
        </p:spPr>
        <p:txBody>
          <a:bodyPr wrap="square">
            <a:spAutoFit/>
          </a:bodyPr>
          <a:lstStyle/>
          <a:p>
            <a:pPr algn="ctr"/>
            <a:r>
              <a:rPr lang="en-US" altLang="ko-KR" sz="3600" u="sng" dirty="0">
                <a:solidFill>
                  <a:schemeClr val="bg1"/>
                </a:solidFill>
                <a:cs typeface="Arial" pitchFamily="34" charset="0"/>
              </a:rPr>
              <a:t>Designing a ML Microservice</a:t>
            </a:r>
            <a:endParaRPr lang="ko-KR" altLang="en-US" sz="3600" u="sng" dirty="0">
              <a:solidFill>
                <a:schemeClr val="bg1"/>
              </a:solidFill>
              <a:cs typeface="Arial" pitchFamily="34" charset="0"/>
            </a:endParaRPr>
          </a:p>
          <a:p>
            <a:pPr algn="ctr"/>
            <a:endParaRPr lang="ko-KR" altLang="en-US" sz="3600" u="sng" dirty="0">
              <a:solidFill>
                <a:schemeClr val="bg1"/>
              </a:solidFill>
              <a:cs typeface="Arial" pitchFamily="34" charset="0"/>
            </a:endParaRPr>
          </a:p>
        </p:txBody>
      </p:sp>
      <p:sp>
        <p:nvSpPr>
          <p:cNvPr id="4" name="Rectangle 3">
            <a:extLst>
              <a:ext uri="{FF2B5EF4-FFF2-40B4-BE49-F238E27FC236}">
                <a16:creationId xmlns:a16="http://schemas.microsoft.com/office/drawing/2014/main" id="{D6E34FB2-50A4-3E13-682B-4BDA4FAA1A42}"/>
              </a:ext>
            </a:extLst>
          </p:cNvPr>
          <p:cNvSpPr/>
          <p:nvPr/>
        </p:nvSpPr>
        <p:spPr>
          <a:xfrm>
            <a:off x="4336869" y="942008"/>
            <a:ext cx="7580849" cy="5685215"/>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just">
              <a:lnSpc>
                <a:spcPct val="107000"/>
              </a:lnSpc>
              <a:spcAft>
                <a:spcPts val="800"/>
              </a:spcAft>
              <a:tabLst>
                <a:tab pos="457200" algn="l"/>
              </a:tabLst>
            </a:pPr>
            <a:r>
              <a:rPr lang="en-US" sz="1800" b="1" kern="0" dirty="0">
                <a:effectLst/>
                <a:latin typeface="Arial" panose="020B0604020202020204" pitchFamily="34" charset="0"/>
                <a:ea typeface="Times New Roman" panose="02020603050405020304" pitchFamily="18" charset="0"/>
                <a:cs typeface="Times New Roman" panose="02020603050405020304" pitchFamily="18" charset="0"/>
              </a:rPr>
              <a:t>3. Model Evaluation:</a:t>
            </a:r>
            <a:r>
              <a:rPr lang="en-US" sz="1800" kern="0" dirty="0">
                <a:effectLst/>
                <a:latin typeface="Arial" panose="020B0604020202020204" pitchFamily="34" charset="0"/>
                <a:ea typeface="Times New Roman" panose="02020603050405020304" pitchFamily="18" charset="0"/>
                <a:cs typeface="Times New Roman" panose="02020603050405020304" pitchFamily="18" charset="0"/>
              </a:rPr>
              <a:t> Implement a rigorous model evaluation process. Test the trained model's performance on unseen data to assess its generalization capabilities and measure its accuracy against predefined criteria.</a:t>
            </a:r>
            <a:endParaRPr lang="el-GR" sz="1800" kern="100" dirty="0">
              <a:effectLst/>
              <a:latin typeface="Calibri" panose="020F0502020204030204" pitchFamily="34" charset="0"/>
              <a:ea typeface="Calibri" panose="020F0502020204030204" pitchFamily="34" charset="0"/>
              <a:cs typeface="Times New Roman" panose="02020603050405020304" pitchFamily="18" charset="0"/>
            </a:endParaRPr>
          </a:p>
          <a:p>
            <a:pPr lvl="0" algn="just">
              <a:lnSpc>
                <a:spcPct val="107000"/>
              </a:lnSpc>
              <a:spcAft>
                <a:spcPts val="800"/>
              </a:spcAft>
              <a:tabLst>
                <a:tab pos="457200" algn="l"/>
              </a:tabLst>
            </a:pPr>
            <a:r>
              <a:rPr lang="en-US" sz="1800" b="1" kern="0" dirty="0">
                <a:effectLst/>
                <a:latin typeface="Arial" panose="020B0604020202020204" pitchFamily="34" charset="0"/>
                <a:ea typeface="Times New Roman" panose="02020603050405020304" pitchFamily="18" charset="0"/>
                <a:cs typeface="Times New Roman" panose="02020603050405020304" pitchFamily="18" charset="0"/>
              </a:rPr>
              <a:t>4. Serving as the Core Function:</a:t>
            </a:r>
            <a:r>
              <a:rPr lang="en-US" sz="1800" kern="0" dirty="0">
                <a:effectLst/>
                <a:latin typeface="Arial" panose="020B0604020202020204" pitchFamily="34" charset="0"/>
                <a:ea typeface="Times New Roman" panose="02020603050405020304" pitchFamily="18" charset="0"/>
                <a:cs typeface="Times New Roman" panose="02020603050405020304" pitchFamily="18" charset="0"/>
              </a:rPr>
              <a:t> Recognize that serving, where the trained model is used to make predictions on new, unlabeled data, is the central purpose of a machine learning system. This is where the real-world impact and value of machine learning are realized.</a:t>
            </a:r>
            <a:endParaRPr lang="el-GR" sz="1800" kern="100" dirty="0">
              <a:effectLst/>
              <a:latin typeface="Calibri" panose="020F0502020204030204" pitchFamily="34" charset="0"/>
              <a:ea typeface="Calibri" panose="020F0502020204030204" pitchFamily="34" charset="0"/>
              <a:cs typeface="Times New Roman" panose="02020603050405020304" pitchFamily="18" charset="0"/>
            </a:endParaRPr>
          </a:p>
          <a:p>
            <a:pPr lvl="0" algn="just">
              <a:lnSpc>
                <a:spcPct val="107000"/>
              </a:lnSpc>
              <a:spcAft>
                <a:spcPts val="800"/>
              </a:spcAft>
              <a:tabLst>
                <a:tab pos="457200" algn="l"/>
              </a:tabLst>
            </a:pPr>
            <a:r>
              <a:rPr lang="en-US" sz="1800" b="1" kern="0" dirty="0">
                <a:effectLst/>
                <a:latin typeface="Arial" panose="020B0604020202020204" pitchFamily="34" charset="0"/>
                <a:ea typeface="Times New Roman" panose="02020603050405020304" pitchFamily="18" charset="0"/>
                <a:cs typeface="Times New Roman" panose="02020603050405020304" pitchFamily="18" charset="0"/>
              </a:rPr>
              <a:t>5. Post-Processing for Usability:</a:t>
            </a:r>
            <a:r>
              <a:rPr lang="en-US" sz="1800" kern="0" dirty="0">
                <a:effectLst/>
                <a:latin typeface="Arial" panose="020B0604020202020204" pitchFamily="34" charset="0"/>
                <a:ea typeface="Times New Roman" panose="02020603050405020304" pitchFamily="18" charset="0"/>
                <a:cs typeface="Times New Roman" panose="02020603050405020304" pitchFamily="18" charset="0"/>
              </a:rPr>
              <a:t> Consider post-processing as a step to refine the model's output. Ensure that the model's predictions are presented in a format that aligns with the application's requirements, making them more usable and actionable.</a:t>
            </a:r>
            <a:endParaRPr lang="el-GR" sz="1800" kern="100" dirty="0">
              <a:effectLst/>
              <a:latin typeface="Calibri" panose="020F0502020204030204" pitchFamily="34" charset="0"/>
              <a:ea typeface="Calibri" panose="020F0502020204030204" pitchFamily="34" charset="0"/>
              <a:cs typeface="Times New Roman" panose="02020603050405020304" pitchFamily="18" charset="0"/>
            </a:endParaRPr>
          </a:p>
          <a:p>
            <a:pPr lvl="0" algn="just">
              <a:lnSpc>
                <a:spcPct val="107000"/>
              </a:lnSpc>
              <a:spcAft>
                <a:spcPts val="800"/>
              </a:spcAft>
              <a:tabLst>
                <a:tab pos="457200" algn="l"/>
              </a:tabLst>
            </a:pPr>
            <a:r>
              <a:rPr lang="en-US" sz="1800" b="1" kern="0" dirty="0">
                <a:effectLst/>
                <a:latin typeface="Arial" panose="020B0604020202020204" pitchFamily="34" charset="0"/>
                <a:ea typeface="Times New Roman" panose="02020603050405020304" pitchFamily="18" charset="0"/>
                <a:cs typeface="Times New Roman" panose="02020603050405020304" pitchFamily="18" charset="0"/>
              </a:rPr>
              <a:t>6. Monitoring for System Health:</a:t>
            </a:r>
            <a:r>
              <a:rPr lang="en-US" sz="1800" kern="0" dirty="0">
                <a:effectLst/>
                <a:latin typeface="Arial" panose="020B0604020202020204" pitchFamily="34" charset="0"/>
                <a:ea typeface="Times New Roman" panose="02020603050405020304" pitchFamily="18" charset="0"/>
                <a:cs typeface="Times New Roman" panose="02020603050405020304" pitchFamily="18" charset="0"/>
              </a:rPr>
              <a:t> Implement monitoring services to continuously observe and analyze the various aspects of the machine learning system. This includes tracking data characteristics, model performance, predicted values, and historical true values. Monitoring helps maintain the system's health and effectiveness over time.</a:t>
            </a:r>
            <a:endParaRPr lang="el-GR"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 name="Rectangle 6">
            <a:extLst>
              <a:ext uri="{FF2B5EF4-FFF2-40B4-BE49-F238E27FC236}">
                <a16:creationId xmlns:a16="http://schemas.microsoft.com/office/drawing/2014/main" id="{613FA971-32AC-43B4-8AEA-982AA34D22B8}"/>
              </a:ext>
            </a:extLst>
          </p:cNvPr>
          <p:cNvSpPr/>
          <p:nvPr/>
        </p:nvSpPr>
        <p:spPr>
          <a:xfrm>
            <a:off x="343950" y="2751589"/>
            <a:ext cx="3800212" cy="931178"/>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b="1" dirty="0">
                <a:effectLst/>
                <a:latin typeface="Arial" panose="020B0604020202020204" pitchFamily="34" charset="0"/>
                <a:ea typeface="Calibri" panose="020F0502020204030204" pitchFamily="34" charset="0"/>
              </a:rPr>
              <a:t>Steps</a:t>
            </a:r>
            <a:endParaRPr lang="el-GR" dirty="0"/>
          </a:p>
        </p:txBody>
      </p:sp>
    </p:spTree>
    <p:extLst>
      <p:ext uri="{BB962C8B-B14F-4D97-AF65-F5344CB8AC3E}">
        <p14:creationId xmlns:p14="http://schemas.microsoft.com/office/powerpoint/2010/main" val="18919288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7000" b="-7000"/>
          </a:stretch>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25DF1FE-1960-4870-38A9-D622299F31E6}"/>
              </a:ext>
            </a:extLst>
          </p:cNvPr>
          <p:cNvSpPr txBox="1"/>
          <p:nvPr/>
        </p:nvSpPr>
        <p:spPr>
          <a:xfrm>
            <a:off x="2229394" y="167672"/>
            <a:ext cx="7977052" cy="1200329"/>
          </a:xfrm>
          <a:prstGeom prst="rect">
            <a:avLst/>
          </a:prstGeom>
          <a:noFill/>
        </p:spPr>
        <p:txBody>
          <a:bodyPr wrap="square">
            <a:spAutoFit/>
          </a:bodyPr>
          <a:lstStyle/>
          <a:p>
            <a:pPr algn="ctr"/>
            <a:r>
              <a:rPr lang="en-US" altLang="ko-KR" sz="3600" u="sng" dirty="0">
                <a:solidFill>
                  <a:schemeClr val="bg1"/>
                </a:solidFill>
                <a:cs typeface="Arial" pitchFamily="34" charset="0"/>
              </a:rPr>
              <a:t>Designing a ML Microservice</a:t>
            </a:r>
            <a:endParaRPr lang="ko-KR" altLang="en-US" sz="3600" u="sng" dirty="0">
              <a:solidFill>
                <a:schemeClr val="bg1"/>
              </a:solidFill>
              <a:cs typeface="Arial" pitchFamily="34" charset="0"/>
            </a:endParaRPr>
          </a:p>
          <a:p>
            <a:pPr algn="ctr"/>
            <a:endParaRPr lang="ko-KR" altLang="en-US" sz="3600" u="sng" dirty="0">
              <a:solidFill>
                <a:schemeClr val="bg1"/>
              </a:solidFill>
              <a:cs typeface="Arial" pitchFamily="34" charset="0"/>
            </a:endParaRPr>
          </a:p>
        </p:txBody>
      </p:sp>
      <p:sp>
        <p:nvSpPr>
          <p:cNvPr id="4" name="Rectangle 3">
            <a:extLst>
              <a:ext uri="{FF2B5EF4-FFF2-40B4-BE49-F238E27FC236}">
                <a16:creationId xmlns:a16="http://schemas.microsoft.com/office/drawing/2014/main" id="{D6E34FB2-50A4-3E13-682B-4BDA4FAA1A42}"/>
              </a:ext>
            </a:extLst>
          </p:cNvPr>
          <p:cNvSpPr/>
          <p:nvPr/>
        </p:nvSpPr>
        <p:spPr>
          <a:xfrm>
            <a:off x="3788229" y="888274"/>
            <a:ext cx="8395063" cy="5869577"/>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just">
              <a:lnSpc>
                <a:spcPct val="107000"/>
              </a:lnSpc>
              <a:spcAft>
                <a:spcPts val="800"/>
              </a:spcAft>
              <a:tabLst>
                <a:tab pos="457200" algn="l"/>
              </a:tabLst>
            </a:pPr>
            <a:r>
              <a:rPr lang="en-US" sz="1800" b="1" kern="0" dirty="0">
                <a:effectLst/>
                <a:latin typeface="Arial" panose="020B0604020202020204" pitchFamily="34" charset="0"/>
                <a:ea typeface="Times New Roman" panose="02020603050405020304" pitchFamily="18" charset="0"/>
                <a:cs typeface="Times New Roman" panose="02020603050405020304" pitchFamily="18" charset="0"/>
              </a:rPr>
              <a:t>7. Monitoring for System Health:</a:t>
            </a:r>
            <a:r>
              <a:rPr lang="en-US" sz="1800" kern="0" dirty="0">
                <a:effectLst/>
                <a:latin typeface="Arial" panose="020B0604020202020204" pitchFamily="34" charset="0"/>
                <a:ea typeface="Times New Roman" panose="02020603050405020304" pitchFamily="18" charset="0"/>
                <a:cs typeface="Times New Roman" panose="02020603050405020304" pitchFamily="18" charset="0"/>
              </a:rPr>
              <a:t> Implement monitoring services to continuously observe and analyze the various aspects of the machine learning system. This includes tracking data characteristics, model performance, predicted values, and historical true values. Monitoring helps maintain the system's health and effectiveness over time.</a:t>
            </a:r>
            <a:endParaRPr lang="el-GR" sz="1800" kern="100" dirty="0">
              <a:effectLst/>
              <a:latin typeface="Calibri" panose="020F0502020204030204" pitchFamily="34" charset="0"/>
              <a:ea typeface="Calibri" panose="020F0502020204030204" pitchFamily="34" charset="0"/>
              <a:cs typeface="Times New Roman" panose="02020603050405020304" pitchFamily="18" charset="0"/>
            </a:endParaRPr>
          </a:p>
          <a:p>
            <a:pPr lvl="0" algn="just">
              <a:lnSpc>
                <a:spcPct val="107000"/>
              </a:lnSpc>
              <a:spcAft>
                <a:spcPts val="800"/>
              </a:spcAft>
              <a:tabLst>
                <a:tab pos="457200" algn="l"/>
              </a:tabLst>
            </a:pPr>
            <a:r>
              <a:rPr lang="en-US" sz="1800" b="1" kern="0" dirty="0">
                <a:effectLst/>
                <a:latin typeface="Arial" panose="020B0604020202020204" pitchFamily="34" charset="0"/>
                <a:ea typeface="Times New Roman" panose="02020603050405020304" pitchFamily="18" charset="0"/>
                <a:cs typeface="Times New Roman" panose="02020603050405020304" pitchFamily="18" charset="0"/>
              </a:rPr>
              <a:t>8. Templated Interfaces and Dataflow Programming:</a:t>
            </a:r>
            <a:r>
              <a:rPr lang="en-US" sz="1800" kern="0" dirty="0">
                <a:effectLst/>
                <a:latin typeface="Arial" panose="020B0604020202020204" pitchFamily="34" charset="0"/>
                <a:ea typeface="Times New Roman" panose="02020603050405020304" pitchFamily="18" charset="0"/>
                <a:cs typeface="Times New Roman" panose="02020603050405020304" pitchFamily="18" charset="0"/>
              </a:rPr>
              <a:t> Adopt templated interfaces to create a structured framework for components like Handlers and Models. These interfaces define how data flows through the system and how sub-programs are executed to handle data pipelines.</a:t>
            </a:r>
            <a:endParaRPr lang="el-GR" sz="1800" kern="100" dirty="0">
              <a:effectLst/>
              <a:latin typeface="Calibri" panose="020F0502020204030204" pitchFamily="34" charset="0"/>
              <a:ea typeface="Calibri" panose="020F0502020204030204" pitchFamily="34" charset="0"/>
              <a:cs typeface="Times New Roman" panose="02020603050405020304" pitchFamily="18" charset="0"/>
            </a:endParaRPr>
          </a:p>
          <a:p>
            <a:pPr lvl="0" algn="just">
              <a:lnSpc>
                <a:spcPct val="107000"/>
              </a:lnSpc>
              <a:spcAft>
                <a:spcPts val="800"/>
              </a:spcAft>
              <a:tabLst>
                <a:tab pos="457200" algn="l"/>
              </a:tabLst>
            </a:pPr>
            <a:r>
              <a:rPr lang="en-US" sz="1800" b="1" kern="0" dirty="0">
                <a:effectLst/>
                <a:latin typeface="Arial" panose="020B0604020202020204" pitchFamily="34" charset="0"/>
                <a:ea typeface="Times New Roman" panose="02020603050405020304" pitchFamily="18" charset="0"/>
                <a:cs typeface="Times New Roman" panose="02020603050405020304" pitchFamily="18" charset="0"/>
              </a:rPr>
              <a:t>9. Orchestrating Services:</a:t>
            </a:r>
            <a:r>
              <a:rPr lang="en-US" sz="1800" kern="0" dirty="0">
                <a:effectLst/>
                <a:latin typeface="Arial" panose="020B0604020202020204" pitchFamily="34" charset="0"/>
                <a:ea typeface="Times New Roman" panose="02020603050405020304" pitchFamily="18" charset="0"/>
                <a:cs typeface="Times New Roman" panose="02020603050405020304" pitchFamily="18" charset="0"/>
              </a:rPr>
              <a:t> Orchestrate the execution of services within the system. Each service can be viewed as a stateless node that processes data, and these nodes are connected in a Directed Acyclic Graph (DAG) based on the flow of data. This orchestration can be managed using tools like Airflow or Luigi.</a:t>
            </a:r>
            <a:endParaRPr lang="el-GR" sz="1800" kern="100" dirty="0">
              <a:effectLst/>
              <a:latin typeface="Calibri" panose="020F0502020204030204" pitchFamily="34" charset="0"/>
              <a:ea typeface="Calibri" panose="020F0502020204030204" pitchFamily="34" charset="0"/>
              <a:cs typeface="Times New Roman" panose="02020603050405020304" pitchFamily="18" charset="0"/>
            </a:endParaRPr>
          </a:p>
          <a:p>
            <a:pPr lvl="0" algn="just">
              <a:lnSpc>
                <a:spcPct val="107000"/>
              </a:lnSpc>
              <a:spcAft>
                <a:spcPts val="800"/>
              </a:spcAft>
              <a:tabLst>
                <a:tab pos="457200" algn="l"/>
              </a:tabLst>
            </a:pPr>
            <a:r>
              <a:rPr lang="en-US" sz="1800" b="1" kern="0" dirty="0">
                <a:effectLst/>
                <a:latin typeface="Arial" panose="020B0604020202020204" pitchFamily="34" charset="0"/>
                <a:ea typeface="Times New Roman" panose="02020603050405020304" pitchFamily="18" charset="0"/>
                <a:cs typeface="Times New Roman" panose="02020603050405020304" pitchFamily="18" charset="0"/>
              </a:rPr>
              <a:t>10. Atomic Functions and Functional Programming:</a:t>
            </a:r>
            <a:r>
              <a:rPr lang="en-US" sz="1800" kern="0" dirty="0">
                <a:effectLst/>
                <a:latin typeface="Arial" panose="020B0604020202020204" pitchFamily="34" charset="0"/>
                <a:ea typeface="Times New Roman" panose="02020603050405020304" pitchFamily="18" charset="0"/>
                <a:cs typeface="Times New Roman" panose="02020603050405020304" pitchFamily="18" charset="0"/>
              </a:rPr>
              <a:t> Break down complex operations into atomic functions. These functions are stateless and perform specific data transformations. They can be tested independently and then combined into higher-level operations for models and handlers. </a:t>
            </a:r>
            <a:r>
              <a:rPr lang="el-GR" sz="1800" kern="0" dirty="0">
                <a:effectLst/>
                <a:latin typeface="Arial" panose="020B0604020202020204" pitchFamily="34" charset="0"/>
                <a:ea typeface="Times New Roman" panose="02020603050405020304" pitchFamily="18" charset="0"/>
                <a:cs typeface="Times New Roman" panose="02020603050405020304" pitchFamily="18" charset="0"/>
              </a:rPr>
              <a:t>Adopt functional programming principles for modularity and maintainability.</a:t>
            </a:r>
            <a:endParaRPr lang="el-GR"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 name="Rectangle 6">
            <a:extLst>
              <a:ext uri="{FF2B5EF4-FFF2-40B4-BE49-F238E27FC236}">
                <a16:creationId xmlns:a16="http://schemas.microsoft.com/office/drawing/2014/main" id="{613FA971-32AC-43B4-8AEA-982AA34D22B8}"/>
              </a:ext>
            </a:extLst>
          </p:cNvPr>
          <p:cNvSpPr/>
          <p:nvPr/>
        </p:nvSpPr>
        <p:spPr>
          <a:xfrm>
            <a:off x="343950" y="2751589"/>
            <a:ext cx="3331067" cy="931178"/>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b="1" dirty="0">
                <a:effectLst/>
                <a:latin typeface="Arial" panose="020B0604020202020204" pitchFamily="34" charset="0"/>
                <a:ea typeface="Calibri" panose="020F0502020204030204" pitchFamily="34" charset="0"/>
              </a:rPr>
              <a:t>Steps</a:t>
            </a:r>
            <a:endParaRPr lang="el-GR" dirty="0"/>
          </a:p>
        </p:txBody>
      </p:sp>
    </p:spTree>
    <p:extLst>
      <p:ext uri="{BB962C8B-B14F-4D97-AF65-F5344CB8AC3E}">
        <p14:creationId xmlns:p14="http://schemas.microsoft.com/office/powerpoint/2010/main" val="36184277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48A2979-A456-4286-B8FC-8FF4C0C58EFD}"/>
              </a:ext>
            </a:extLst>
          </p:cNvPr>
          <p:cNvSpPr txBox="1"/>
          <p:nvPr/>
        </p:nvSpPr>
        <p:spPr>
          <a:xfrm>
            <a:off x="0" y="2480642"/>
            <a:ext cx="9840286" cy="923330"/>
          </a:xfrm>
          <a:prstGeom prst="rect">
            <a:avLst/>
          </a:prstGeom>
          <a:noFill/>
        </p:spPr>
        <p:txBody>
          <a:bodyPr wrap="square" rtlCol="0" anchor="ctr">
            <a:spAutoFit/>
          </a:bodyPr>
          <a:lstStyle/>
          <a:p>
            <a:r>
              <a:rPr lang="en-US" altLang="ko-KR" sz="5400" dirty="0">
                <a:solidFill>
                  <a:schemeClr val="bg1"/>
                </a:solidFill>
                <a:cs typeface="Arial" pitchFamily="34" charset="0"/>
              </a:rPr>
              <a:t>Advantages of Microservices</a:t>
            </a:r>
            <a:endParaRPr lang="ko-KR" altLang="en-US" sz="5400" dirty="0">
              <a:solidFill>
                <a:schemeClr val="bg1"/>
              </a:solidFill>
              <a:cs typeface="Arial" pitchFamily="34" charset="0"/>
            </a:endParaRPr>
          </a:p>
        </p:txBody>
      </p:sp>
      <p:sp>
        <p:nvSpPr>
          <p:cNvPr id="6" name="Freeform: Shape 5">
            <a:extLst>
              <a:ext uri="{FF2B5EF4-FFF2-40B4-BE49-F238E27FC236}">
                <a16:creationId xmlns:a16="http://schemas.microsoft.com/office/drawing/2014/main" id="{6E2E9094-67D8-4A7C-B3AF-095F1FFF635E}"/>
              </a:ext>
            </a:extLst>
          </p:cNvPr>
          <p:cNvSpPr/>
          <p:nvPr/>
        </p:nvSpPr>
        <p:spPr>
          <a:xfrm>
            <a:off x="7709358" y="1939310"/>
            <a:ext cx="1528549" cy="2756848"/>
          </a:xfrm>
          <a:custGeom>
            <a:avLst/>
            <a:gdLst>
              <a:gd name="connsiteX0" fmla="*/ 0 w 1528549"/>
              <a:gd name="connsiteY0" fmla="*/ 0 h 2756848"/>
              <a:gd name="connsiteX1" fmla="*/ 1528549 w 1528549"/>
              <a:gd name="connsiteY1" fmla="*/ 0 h 2756848"/>
              <a:gd name="connsiteX2" fmla="*/ 1528549 w 1528549"/>
              <a:gd name="connsiteY2" fmla="*/ 2756848 h 2756848"/>
              <a:gd name="connsiteX3" fmla="*/ 0 w 1528549"/>
              <a:gd name="connsiteY3" fmla="*/ 2756848 h 2756848"/>
              <a:gd name="connsiteX4" fmla="*/ 0 w 1528549"/>
              <a:gd name="connsiteY4" fmla="*/ 2265528 h 2756848"/>
              <a:gd name="connsiteX5" fmla="*/ 191069 w 1528549"/>
              <a:gd name="connsiteY5" fmla="*/ 2265528 h 2756848"/>
              <a:gd name="connsiteX6" fmla="*/ 191069 w 1528549"/>
              <a:gd name="connsiteY6" fmla="*/ 2565779 h 2756848"/>
              <a:gd name="connsiteX7" fmla="*/ 1337480 w 1528549"/>
              <a:gd name="connsiteY7" fmla="*/ 2565779 h 2756848"/>
              <a:gd name="connsiteX8" fmla="*/ 1337480 w 1528549"/>
              <a:gd name="connsiteY8" fmla="*/ 191069 h 2756848"/>
              <a:gd name="connsiteX9" fmla="*/ 191069 w 1528549"/>
              <a:gd name="connsiteY9" fmla="*/ 191069 h 2756848"/>
              <a:gd name="connsiteX10" fmla="*/ 191069 w 1528549"/>
              <a:gd name="connsiteY10" fmla="*/ 460776 h 2756848"/>
              <a:gd name="connsiteX11" fmla="*/ 0 w 1528549"/>
              <a:gd name="connsiteY11" fmla="*/ 460776 h 2756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28549" h="2756848">
                <a:moveTo>
                  <a:pt x="0" y="0"/>
                </a:moveTo>
                <a:lnTo>
                  <a:pt x="1528549" y="0"/>
                </a:lnTo>
                <a:lnTo>
                  <a:pt x="1528549" y="2756848"/>
                </a:lnTo>
                <a:lnTo>
                  <a:pt x="0" y="2756848"/>
                </a:lnTo>
                <a:lnTo>
                  <a:pt x="0" y="2265528"/>
                </a:lnTo>
                <a:lnTo>
                  <a:pt x="191069" y="2265528"/>
                </a:lnTo>
                <a:lnTo>
                  <a:pt x="191069" y="2565779"/>
                </a:lnTo>
                <a:lnTo>
                  <a:pt x="1337480" y="2565779"/>
                </a:lnTo>
                <a:lnTo>
                  <a:pt x="1337480" y="191069"/>
                </a:lnTo>
                <a:lnTo>
                  <a:pt x="191069" y="191069"/>
                </a:lnTo>
                <a:lnTo>
                  <a:pt x="191069" y="460776"/>
                </a:lnTo>
                <a:lnTo>
                  <a:pt x="0" y="46077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Tree>
    <p:extLst>
      <p:ext uri="{BB962C8B-B14F-4D97-AF65-F5344CB8AC3E}">
        <p14:creationId xmlns:p14="http://schemas.microsoft.com/office/powerpoint/2010/main" val="24579431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3000" r="-3000"/>
          </a:stretch>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25DF1FE-1960-4870-38A9-D622299F31E6}"/>
              </a:ext>
            </a:extLst>
          </p:cNvPr>
          <p:cNvSpPr txBox="1"/>
          <p:nvPr/>
        </p:nvSpPr>
        <p:spPr>
          <a:xfrm>
            <a:off x="3164747" y="167672"/>
            <a:ext cx="6094602" cy="646331"/>
          </a:xfrm>
          <a:prstGeom prst="rect">
            <a:avLst/>
          </a:prstGeom>
          <a:noFill/>
        </p:spPr>
        <p:txBody>
          <a:bodyPr wrap="square">
            <a:spAutoFit/>
          </a:bodyPr>
          <a:lstStyle/>
          <a:p>
            <a:r>
              <a:rPr lang="en-US" altLang="ko-KR" sz="3600" u="sng" dirty="0">
                <a:solidFill>
                  <a:schemeClr val="bg1"/>
                </a:solidFill>
                <a:cs typeface="Arial" pitchFamily="34" charset="0"/>
              </a:rPr>
              <a:t>Advantages of Microservices</a:t>
            </a:r>
            <a:endParaRPr lang="ko-KR" altLang="en-US" sz="3600" u="sng" dirty="0">
              <a:solidFill>
                <a:schemeClr val="bg1"/>
              </a:solidFill>
              <a:cs typeface="Arial" pitchFamily="34" charset="0"/>
            </a:endParaRPr>
          </a:p>
        </p:txBody>
      </p:sp>
      <p:sp>
        <p:nvSpPr>
          <p:cNvPr id="4" name="Rectangle 3">
            <a:extLst>
              <a:ext uri="{FF2B5EF4-FFF2-40B4-BE49-F238E27FC236}">
                <a16:creationId xmlns:a16="http://schemas.microsoft.com/office/drawing/2014/main" id="{D6E34FB2-50A4-3E13-682B-4BDA4FAA1A42}"/>
              </a:ext>
            </a:extLst>
          </p:cNvPr>
          <p:cNvSpPr/>
          <p:nvPr/>
        </p:nvSpPr>
        <p:spPr>
          <a:xfrm>
            <a:off x="5181601" y="1744910"/>
            <a:ext cx="6711192" cy="414416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kern="0" dirty="0">
                <a:effectLst/>
                <a:latin typeface="Arial" panose="020B0604020202020204" pitchFamily="34" charset="0"/>
                <a:ea typeface="Times New Roman" panose="02020603050405020304" pitchFamily="18" charset="0"/>
              </a:rPr>
              <a:t>Modularity refers to the practice of breaking down a complex system into smaller, self-contained components, known as microservices. Each microservice has a specific role or function within the system.</a:t>
            </a:r>
            <a:endParaRPr lang="el-GR" dirty="0"/>
          </a:p>
        </p:txBody>
      </p:sp>
      <p:sp>
        <p:nvSpPr>
          <p:cNvPr id="6" name="Heptagon 5">
            <a:extLst>
              <a:ext uri="{FF2B5EF4-FFF2-40B4-BE49-F238E27FC236}">
                <a16:creationId xmlns:a16="http://schemas.microsoft.com/office/drawing/2014/main" id="{4BACDD73-CE59-FDC6-DEAE-5E7F8802E14C}"/>
              </a:ext>
            </a:extLst>
          </p:cNvPr>
          <p:cNvSpPr/>
          <p:nvPr/>
        </p:nvSpPr>
        <p:spPr>
          <a:xfrm>
            <a:off x="343949" y="1610686"/>
            <a:ext cx="964734" cy="931178"/>
          </a:xfrm>
          <a:prstGeom prst="heptagon">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0" dirty="0"/>
              <a:t>1</a:t>
            </a:r>
            <a:endParaRPr lang="el-GR" sz="6000" dirty="0"/>
          </a:p>
        </p:txBody>
      </p:sp>
      <p:sp>
        <p:nvSpPr>
          <p:cNvPr id="7" name="Rectangle 6">
            <a:extLst>
              <a:ext uri="{FF2B5EF4-FFF2-40B4-BE49-F238E27FC236}">
                <a16:creationId xmlns:a16="http://schemas.microsoft.com/office/drawing/2014/main" id="{613FA971-32AC-43B4-8AEA-982AA34D22B8}"/>
              </a:ext>
            </a:extLst>
          </p:cNvPr>
          <p:cNvSpPr/>
          <p:nvPr/>
        </p:nvSpPr>
        <p:spPr>
          <a:xfrm>
            <a:off x="343950" y="2751589"/>
            <a:ext cx="3800212" cy="931178"/>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b="1" kern="0" dirty="0">
                <a:effectLst/>
                <a:latin typeface="Arial" panose="020B0604020202020204" pitchFamily="34" charset="0"/>
                <a:ea typeface="Times New Roman" panose="02020603050405020304" pitchFamily="18" charset="0"/>
              </a:rPr>
              <a:t>Modularity</a:t>
            </a:r>
            <a:endParaRPr lang="el-GR" dirty="0"/>
          </a:p>
        </p:txBody>
      </p:sp>
    </p:spTree>
    <p:extLst>
      <p:ext uri="{BB962C8B-B14F-4D97-AF65-F5344CB8AC3E}">
        <p14:creationId xmlns:p14="http://schemas.microsoft.com/office/powerpoint/2010/main" val="13426494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3000" r="-3000"/>
          </a:stretch>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25DF1FE-1960-4870-38A9-D622299F31E6}"/>
              </a:ext>
            </a:extLst>
          </p:cNvPr>
          <p:cNvSpPr txBox="1"/>
          <p:nvPr/>
        </p:nvSpPr>
        <p:spPr>
          <a:xfrm>
            <a:off x="3164747" y="167672"/>
            <a:ext cx="6094602" cy="646331"/>
          </a:xfrm>
          <a:prstGeom prst="rect">
            <a:avLst/>
          </a:prstGeom>
          <a:noFill/>
        </p:spPr>
        <p:txBody>
          <a:bodyPr wrap="square">
            <a:spAutoFit/>
          </a:bodyPr>
          <a:lstStyle/>
          <a:p>
            <a:r>
              <a:rPr lang="en-US" altLang="ko-KR" sz="3600" u="sng" dirty="0">
                <a:solidFill>
                  <a:schemeClr val="bg1"/>
                </a:solidFill>
                <a:cs typeface="Arial" pitchFamily="34" charset="0"/>
              </a:rPr>
              <a:t>Advantages of Microservices</a:t>
            </a:r>
            <a:endParaRPr lang="ko-KR" altLang="en-US" sz="3600" u="sng" dirty="0">
              <a:solidFill>
                <a:schemeClr val="bg1"/>
              </a:solidFill>
              <a:cs typeface="Arial" pitchFamily="34" charset="0"/>
            </a:endParaRPr>
          </a:p>
        </p:txBody>
      </p:sp>
      <p:sp>
        <p:nvSpPr>
          <p:cNvPr id="4" name="Rectangle 3">
            <a:extLst>
              <a:ext uri="{FF2B5EF4-FFF2-40B4-BE49-F238E27FC236}">
                <a16:creationId xmlns:a16="http://schemas.microsoft.com/office/drawing/2014/main" id="{D6E34FB2-50A4-3E13-682B-4BDA4FAA1A42}"/>
              </a:ext>
            </a:extLst>
          </p:cNvPr>
          <p:cNvSpPr/>
          <p:nvPr/>
        </p:nvSpPr>
        <p:spPr>
          <a:xfrm>
            <a:off x="5181601" y="1744910"/>
            <a:ext cx="6711192" cy="414416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kern="0" dirty="0">
                <a:effectLst/>
                <a:latin typeface="Arial" panose="020B0604020202020204" pitchFamily="34" charset="0"/>
                <a:ea typeface="Times New Roman" panose="02020603050405020304" pitchFamily="18" charset="0"/>
              </a:rPr>
              <a:t>Scalability refers to the ability to adjust the resources allocated to a specific component or service based on varying demands. Microservices enable independent scaling of each component, meaning you can allocate more or fewer resources to a microservice as needed.</a:t>
            </a:r>
            <a:endParaRPr lang="el-GR" dirty="0"/>
          </a:p>
        </p:txBody>
      </p:sp>
      <p:sp>
        <p:nvSpPr>
          <p:cNvPr id="6" name="Heptagon 5">
            <a:extLst>
              <a:ext uri="{FF2B5EF4-FFF2-40B4-BE49-F238E27FC236}">
                <a16:creationId xmlns:a16="http://schemas.microsoft.com/office/drawing/2014/main" id="{4BACDD73-CE59-FDC6-DEAE-5E7F8802E14C}"/>
              </a:ext>
            </a:extLst>
          </p:cNvPr>
          <p:cNvSpPr/>
          <p:nvPr/>
        </p:nvSpPr>
        <p:spPr>
          <a:xfrm>
            <a:off x="343949" y="1610686"/>
            <a:ext cx="964734" cy="931178"/>
          </a:xfrm>
          <a:prstGeom prst="heptagon">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0" dirty="0"/>
              <a:t>2</a:t>
            </a:r>
            <a:endParaRPr lang="el-GR" sz="6000" dirty="0"/>
          </a:p>
        </p:txBody>
      </p:sp>
      <p:sp>
        <p:nvSpPr>
          <p:cNvPr id="7" name="Rectangle 6">
            <a:extLst>
              <a:ext uri="{FF2B5EF4-FFF2-40B4-BE49-F238E27FC236}">
                <a16:creationId xmlns:a16="http://schemas.microsoft.com/office/drawing/2014/main" id="{613FA971-32AC-43B4-8AEA-982AA34D22B8}"/>
              </a:ext>
            </a:extLst>
          </p:cNvPr>
          <p:cNvSpPr/>
          <p:nvPr/>
        </p:nvSpPr>
        <p:spPr>
          <a:xfrm>
            <a:off x="343950" y="2751589"/>
            <a:ext cx="3800212" cy="931178"/>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b="1" kern="0" dirty="0">
                <a:effectLst/>
                <a:latin typeface="Arial" panose="020B0604020202020204" pitchFamily="34" charset="0"/>
                <a:ea typeface="Times New Roman" panose="02020603050405020304" pitchFamily="18" charset="0"/>
              </a:rPr>
              <a:t>Scalability</a:t>
            </a:r>
            <a:endParaRPr lang="el-GR" dirty="0"/>
          </a:p>
        </p:txBody>
      </p:sp>
    </p:spTree>
    <p:extLst>
      <p:ext uri="{BB962C8B-B14F-4D97-AF65-F5344CB8AC3E}">
        <p14:creationId xmlns:p14="http://schemas.microsoft.com/office/powerpoint/2010/main" val="40583423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3000" r="-3000"/>
          </a:stretch>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25DF1FE-1960-4870-38A9-D622299F31E6}"/>
              </a:ext>
            </a:extLst>
          </p:cNvPr>
          <p:cNvSpPr txBox="1"/>
          <p:nvPr/>
        </p:nvSpPr>
        <p:spPr>
          <a:xfrm>
            <a:off x="3164747" y="167672"/>
            <a:ext cx="6094602" cy="646331"/>
          </a:xfrm>
          <a:prstGeom prst="rect">
            <a:avLst/>
          </a:prstGeom>
          <a:noFill/>
        </p:spPr>
        <p:txBody>
          <a:bodyPr wrap="square">
            <a:spAutoFit/>
          </a:bodyPr>
          <a:lstStyle/>
          <a:p>
            <a:r>
              <a:rPr lang="en-US" altLang="ko-KR" sz="3600" u="sng" dirty="0">
                <a:solidFill>
                  <a:schemeClr val="bg1"/>
                </a:solidFill>
                <a:cs typeface="Arial" pitchFamily="34" charset="0"/>
              </a:rPr>
              <a:t>Advantages of Microservices</a:t>
            </a:r>
            <a:endParaRPr lang="ko-KR" altLang="en-US" sz="3600" u="sng" dirty="0">
              <a:solidFill>
                <a:schemeClr val="bg1"/>
              </a:solidFill>
              <a:cs typeface="Arial" pitchFamily="34" charset="0"/>
            </a:endParaRPr>
          </a:p>
        </p:txBody>
      </p:sp>
      <p:sp>
        <p:nvSpPr>
          <p:cNvPr id="4" name="Rectangle 3">
            <a:extLst>
              <a:ext uri="{FF2B5EF4-FFF2-40B4-BE49-F238E27FC236}">
                <a16:creationId xmlns:a16="http://schemas.microsoft.com/office/drawing/2014/main" id="{D6E34FB2-50A4-3E13-682B-4BDA4FAA1A42}"/>
              </a:ext>
            </a:extLst>
          </p:cNvPr>
          <p:cNvSpPr/>
          <p:nvPr/>
        </p:nvSpPr>
        <p:spPr>
          <a:xfrm>
            <a:off x="5181601" y="1744910"/>
            <a:ext cx="6711192" cy="414416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kern="0" dirty="0">
                <a:effectLst/>
                <a:latin typeface="Arial" panose="020B0604020202020204" pitchFamily="34" charset="0"/>
                <a:ea typeface="Times New Roman" panose="02020603050405020304" pitchFamily="18" charset="0"/>
              </a:rPr>
              <a:t>Ease of integration refers to the seamless incorporation of new components or services into an existing system. Microservices are designed to be loosely coupled, making it simpler to add, update, or replace individual services without disrupting the entire system.</a:t>
            </a:r>
            <a:endParaRPr lang="el-GR" dirty="0"/>
          </a:p>
        </p:txBody>
      </p:sp>
      <p:sp>
        <p:nvSpPr>
          <p:cNvPr id="6" name="Heptagon 5">
            <a:extLst>
              <a:ext uri="{FF2B5EF4-FFF2-40B4-BE49-F238E27FC236}">
                <a16:creationId xmlns:a16="http://schemas.microsoft.com/office/drawing/2014/main" id="{4BACDD73-CE59-FDC6-DEAE-5E7F8802E14C}"/>
              </a:ext>
            </a:extLst>
          </p:cNvPr>
          <p:cNvSpPr/>
          <p:nvPr/>
        </p:nvSpPr>
        <p:spPr>
          <a:xfrm>
            <a:off x="343949" y="1610686"/>
            <a:ext cx="964734" cy="931178"/>
          </a:xfrm>
          <a:prstGeom prst="heptagon">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0" dirty="0"/>
              <a:t>3</a:t>
            </a:r>
            <a:endParaRPr lang="el-GR" sz="6000" dirty="0"/>
          </a:p>
        </p:txBody>
      </p:sp>
      <p:sp>
        <p:nvSpPr>
          <p:cNvPr id="7" name="Rectangle 6">
            <a:extLst>
              <a:ext uri="{FF2B5EF4-FFF2-40B4-BE49-F238E27FC236}">
                <a16:creationId xmlns:a16="http://schemas.microsoft.com/office/drawing/2014/main" id="{613FA971-32AC-43B4-8AEA-982AA34D22B8}"/>
              </a:ext>
            </a:extLst>
          </p:cNvPr>
          <p:cNvSpPr/>
          <p:nvPr/>
        </p:nvSpPr>
        <p:spPr>
          <a:xfrm>
            <a:off x="343950" y="2751589"/>
            <a:ext cx="3800212" cy="931178"/>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b="1" kern="0" dirty="0">
                <a:effectLst/>
                <a:latin typeface="Arial" panose="020B0604020202020204" pitchFamily="34" charset="0"/>
                <a:ea typeface="Times New Roman" panose="02020603050405020304" pitchFamily="18" charset="0"/>
              </a:rPr>
              <a:t>Ease of Integration</a:t>
            </a:r>
            <a:endParaRPr lang="el-GR" dirty="0"/>
          </a:p>
        </p:txBody>
      </p:sp>
    </p:spTree>
    <p:extLst>
      <p:ext uri="{BB962C8B-B14F-4D97-AF65-F5344CB8AC3E}">
        <p14:creationId xmlns:p14="http://schemas.microsoft.com/office/powerpoint/2010/main" val="35370377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3000" r="-3000"/>
          </a:stretch>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25DF1FE-1960-4870-38A9-D622299F31E6}"/>
              </a:ext>
            </a:extLst>
          </p:cNvPr>
          <p:cNvSpPr txBox="1"/>
          <p:nvPr/>
        </p:nvSpPr>
        <p:spPr>
          <a:xfrm>
            <a:off x="3164747" y="167672"/>
            <a:ext cx="6094602" cy="646331"/>
          </a:xfrm>
          <a:prstGeom prst="rect">
            <a:avLst/>
          </a:prstGeom>
          <a:noFill/>
        </p:spPr>
        <p:txBody>
          <a:bodyPr wrap="square">
            <a:spAutoFit/>
          </a:bodyPr>
          <a:lstStyle/>
          <a:p>
            <a:r>
              <a:rPr lang="en-US" altLang="ko-KR" sz="3600" u="sng" dirty="0">
                <a:solidFill>
                  <a:schemeClr val="bg1"/>
                </a:solidFill>
                <a:cs typeface="Arial" pitchFamily="34" charset="0"/>
              </a:rPr>
              <a:t>Advantages of Microservices</a:t>
            </a:r>
            <a:endParaRPr lang="ko-KR" altLang="en-US" sz="3600" u="sng" dirty="0">
              <a:solidFill>
                <a:schemeClr val="bg1"/>
              </a:solidFill>
              <a:cs typeface="Arial" pitchFamily="34" charset="0"/>
            </a:endParaRPr>
          </a:p>
        </p:txBody>
      </p:sp>
      <p:sp>
        <p:nvSpPr>
          <p:cNvPr id="4" name="Rectangle 3">
            <a:extLst>
              <a:ext uri="{FF2B5EF4-FFF2-40B4-BE49-F238E27FC236}">
                <a16:creationId xmlns:a16="http://schemas.microsoft.com/office/drawing/2014/main" id="{D6E34FB2-50A4-3E13-682B-4BDA4FAA1A42}"/>
              </a:ext>
            </a:extLst>
          </p:cNvPr>
          <p:cNvSpPr/>
          <p:nvPr/>
        </p:nvSpPr>
        <p:spPr>
          <a:xfrm>
            <a:off x="5181601" y="1744910"/>
            <a:ext cx="6711192" cy="414416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US" sz="1800" kern="0" dirty="0">
                <a:effectLst/>
                <a:latin typeface="Arial" panose="020B0604020202020204" pitchFamily="34" charset="0"/>
                <a:ea typeface="Times New Roman" panose="02020603050405020304" pitchFamily="18" charset="0"/>
              </a:rPr>
              <a:t>Isolation refers to the practice of keeping individual microservices independent and insulated from one another. If one microservice encounters a problem or experiences a failure, it should not impact the operation of other microservices in the system.</a:t>
            </a:r>
            <a:endParaRPr lang="el-GR" sz="1800" dirty="0">
              <a:effectLst/>
              <a:latin typeface="Times New Roman" panose="02020603050405020304" pitchFamily="18" charset="0"/>
              <a:ea typeface="Times New Roman" panose="02020603050405020304" pitchFamily="18" charset="0"/>
            </a:endParaRPr>
          </a:p>
        </p:txBody>
      </p:sp>
      <p:sp>
        <p:nvSpPr>
          <p:cNvPr id="6" name="Heptagon 5">
            <a:extLst>
              <a:ext uri="{FF2B5EF4-FFF2-40B4-BE49-F238E27FC236}">
                <a16:creationId xmlns:a16="http://schemas.microsoft.com/office/drawing/2014/main" id="{4BACDD73-CE59-FDC6-DEAE-5E7F8802E14C}"/>
              </a:ext>
            </a:extLst>
          </p:cNvPr>
          <p:cNvSpPr/>
          <p:nvPr/>
        </p:nvSpPr>
        <p:spPr>
          <a:xfrm>
            <a:off x="343949" y="1610686"/>
            <a:ext cx="964734" cy="931178"/>
          </a:xfrm>
          <a:prstGeom prst="heptagon">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0" dirty="0"/>
              <a:t>4</a:t>
            </a:r>
            <a:endParaRPr lang="el-GR" sz="6000" dirty="0"/>
          </a:p>
        </p:txBody>
      </p:sp>
      <p:sp>
        <p:nvSpPr>
          <p:cNvPr id="7" name="Rectangle 6">
            <a:extLst>
              <a:ext uri="{FF2B5EF4-FFF2-40B4-BE49-F238E27FC236}">
                <a16:creationId xmlns:a16="http://schemas.microsoft.com/office/drawing/2014/main" id="{613FA971-32AC-43B4-8AEA-982AA34D22B8}"/>
              </a:ext>
            </a:extLst>
          </p:cNvPr>
          <p:cNvSpPr/>
          <p:nvPr/>
        </p:nvSpPr>
        <p:spPr>
          <a:xfrm>
            <a:off x="343950" y="2751589"/>
            <a:ext cx="3800212" cy="931178"/>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b="1" kern="0" dirty="0">
                <a:effectLst/>
                <a:latin typeface="Arial" panose="020B0604020202020204" pitchFamily="34" charset="0"/>
                <a:ea typeface="Times New Roman" panose="02020603050405020304" pitchFamily="18" charset="0"/>
              </a:rPr>
              <a:t>Isolation</a:t>
            </a:r>
            <a:endParaRPr lang="el-GR" dirty="0"/>
          </a:p>
        </p:txBody>
      </p:sp>
    </p:spTree>
    <p:extLst>
      <p:ext uri="{BB962C8B-B14F-4D97-AF65-F5344CB8AC3E}">
        <p14:creationId xmlns:p14="http://schemas.microsoft.com/office/powerpoint/2010/main" val="41768450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3000" r="-3000"/>
          </a:stretch>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25DF1FE-1960-4870-38A9-D622299F31E6}"/>
              </a:ext>
            </a:extLst>
          </p:cNvPr>
          <p:cNvSpPr txBox="1"/>
          <p:nvPr/>
        </p:nvSpPr>
        <p:spPr>
          <a:xfrm>
            <a:off x="3164747" y="167672"/>
            <a:ext cx="6094602" cy="646331"/>
          </a:xfrm>
          <a:prstGeom prst="rect">
            <a:avLst/>
          </a:prstGeom>
          <a:noFill/>
        </p:spPr>
        <p:txBody>
          <a:bodyPr wrap="square">
            <a:spAutoFit/>
          </a:bodyPr>
          <a:lstStyle/>
          <a:p>
            <a:r>
              <a:rPr lang="en-US" altLang="ko-KR" sz="3600" u="sng" dirty="0">
                <a:solidFill>
                  <a:schemeClr val="bg1"/>
                </a:solidFill>
                <a:cs typeface="Arial" pitchFamily="34" charset="0"/>
              </a:rPr>
              <a:t>Advantages of Microservices</a:t>
            </a:r>
            <a:endParaRPr lang="ko-KR" altLang="en-US" sz="3600" u="sng" dirty="0">
              <a:solidFill>
                <a:schemeClr val="bg1"/>
              </a:solidFill>
              <a:cs typeface="Arial" pitchFamily="34" charset="0"/>
            </a:endParaRPr>
          </a:p>
        </p:txBody>
      </p:sp>
      <p:sp>
        <p:nvSpPr>
          <p:cNvPr id="4" name="Rectangle 3">
            <a:extLst>
              <a:ext uri="{FF2B5EF4-FFF2-40B4-BE49-F238E27FC236}">
                <a16:creationId xmlns:a16="http://schemas.microsoft.com/office/drawing/2014/main" id="{D6E34FB2-50A4-3E13-682B-4BDA4FAA1A42}"/>
              </a:ext>
            </a:extLst>
          </p:cNvPr>
          <p:cNvSpPr/>
          <p:nvPr/>
        </p:nvSpPr>
        <p:spPr>
          <a:xfrm>
            <a:off x="5181601" y="1744910"/>
            <a:ext cx="6711192" cy="414416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US" sz="1800" kern="0" dirty="0">
                <a:effectLst/>
                <a:latin typeface="Arial" panose="020B0604020202020204" pitchFamily="34" charset="0"/>
                <a:ea typeface="Times New Roman" panose="02020603050405020304" pitchFamily="18" charset="0"/>
              </a:rPr>
              <a:t>Scalability of AI services refers to the ability to adjust the computing resources allocated to specific AI or ML components based on fluctuating workloads or demands. Microservices architecture enables fine-grained control over resource allocation, ensuring that AI models receive the necessary computational resources when needed.</a:t>
            </a:r>
            <a:endParaRPr lang="el-GR" sz="1800" dirty="0">
              <a:effectLst/>
              <a:latin typeface="Times New Roman" panose="02020603050405020304" pitchFamily="18" charset="0"/>
              <a:ea typeface="Times New Roman" panose="02020603050405020304" pitchFamily="18" charset="0"/>
            </a:endParaRPr>
          </a:p>
        </p:txBody>
      </p:sp>
      <p:sp>
        <p:nvSpPr>
          <p:cNvPr id="6" name="Heptagon 5">
            <a:extLst>
              <a:ext uri="{FF2B5EF4-FFF2-40B4-BE49-F238E27FC236}">
                <a16:creationId xmlns:a16="http://schemas.microsoft.com/office/drawing/2014/main" id="{4BACDD73-CE59-FDC6-DEAE-5E7F8802E14C}"/>
              </a:ext>
            </a:extLst>
          </p:cNvPr>
          <p:cNvSpPr/>
          <p:nvPr/>
        </p:nvSpPr>
        <p:spPr>
          <a:xfrm>
            <a:off x="343949" y="1610686"/>
            <a:ext cx="964734" cy="931178"/>
          </a:xfrm>
          <a:prstGeom prst="heptagon">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0" dirty="0"/>
              <a:t>5</a:t>
            </a:r>
            <a:endParaRPr lang="el-GR" sz="6000" dirty="0"/>
          </a:p>
        </p:txBody>
      </p:sp>
      <p:sp>
        <p:nvSpPr>
          <p:cNvPr id="7" name="Rectangle 6">
            <a:extLst>
              <a:ext uri="{FF2B5EF4-FFF2-40B4-BE49-F238E27FC236}">
                <a16:creationId xmlns:a16="http://schemas.microsoft.com/office/drawing/2014/main" id="{613FA971-32AC-43B4-8AEA-982AA34D22B8}"/>
              </a:ext>
            </a:extLst>
          </p:cNvPr>
          <p:cNvSpPr/>
          <p:nvPr/>
        </p:nvSpPr>
        <p:spPr>
          <a:xfrm>
            <a:off x="343950" y="2751589"/>
            <a:ext cx="3800212" cy="931178"/>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b="1" kern="0" dirty="0">
                <a:effectLst/>
                <a:latin typeface="Arial" panose="020B0604020202020204" pitchFamily="34" charset="0"/>
                <a:ea typeface="Times New Roman" panose="02020603050405020304" pitchFamily="18" charset="0"/>
              </a:rPr>
              <a:t>Scalability of AI Services</a:t>
            </a:r>
            <a:endParaRPr lang="el-GR" dirty="0"/>
          </a:p>
        </p:txBody>
      </p:sp>
    </p:spTree>
    <p:extLst>
      <p:ext uri="{BB962C8B-B14F-4D97-AF65-F5344CB8AC3E}">
        <p14:creationId xmlns:p14="http://schemas.microsoft.com/office/powerpoint/2010/main" val="24901882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3000" r="-3000"/>
          </a:stretch>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25DF1FE-1960-4870-38A9-D622299F31E6}"/>
              </a:ext>
            </a:extLst>
          </p:cNvPr>
          <p:cNvSpPr txBox="1"/>
          <p:nvPr/>
        </p:nvSpPr>
        <p:spPr>
          <a:xfrm>
            <a:off x="3164747" y="167672"/>
            <a:ext cx="6094602" cy="646331"/>
          </a:xfrm>
          <a:prstGeom prst="rect">
            <a:avLst/>
          </a:prstGeom>
          <a:noFill/>
        </p:spPr>
        <p:txBody>
          <a:bodyPr wrap="square">
            <a:spAutoFit/>
          </a:bodyPr>
          <a:lstStyle/>
          <a:p>
            <a:r>
              <a:rPr lang="en-US" altLang="ko-KR" sz="3600" u="sng" dirty="0">
                <a:solidFill>
                  <a:schemeClr val="bg1"/>
                </a:solidFill>
                <a:cs typeface="Arial" pitchFamily="34" charset="0"/>
              </a:rPr>
              <a:t>Advantages of Microservices</a:t>
            </a:r>
            <a:endParaRPr lang="ko-KR" altLang="en-US" sz="3600" u="sng" dirty="0">
              <a:solidFill>
                <a:schemeClr val="bg1"/>
              </a:solidFill>
              <a:cs typeface="Arial" pitchFamily="34" charset="0"/>
            </a:endParaRPr>
          </a:p>
        </p:txBody>
      </p:sp>
      <p:sp>
        <p:nvSpPr>
          <p:cNvPr id="4" name="Rectangle 3">
            <a:extLst>
              <a:ext uri="{FF2B5EF4-FFF2-40B4-BE49-F238E27FC236}">
                <a16:creationId xmlns:a16="http://schemas.microsoft.com/office/drawing/2014/main" id="{D6E34FB2-50A4-3E13-682B-4BDA4FAA1A42}"/>
              </a:ext>
            </a:extLst>
          </p:cNvPr>
          <p:cNvSpPr/>
          <p:nvPr/>
        </p:nvSpPr>
        <p:spPr>
          <a:xfrm>
            <a:off x="5181601" y="1744910"/>
            <a:ext cx="6711192" cy="414416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US" sz="1800" kern="0" dirty="0">
                <a:effectLst/>
                <a:latin typeface="Arial" panose="020B0604020202020204" pitchFamily="34" charset="0"/>
                <a:ea typeface="Times New Roman" panose="02020603050405020304" pitchFamily="18" charset="0"/>
              </a:rPr>
              <a:t>Improved maintainability in microservices refers to the ease of managing and updating individual microservices due to their small, well-defined scopes and clear boundaries. In the context of ML and AI, this translates to the ability to make updates or improvements to AI models without causing disruptions or errors in other parts of the system.</a:t>
            </a:r>
            <a:endParaRPr lang="el-GR" sz="1800" dirty="0">
              <a:effectLst/>
              <a:latin typeface="Times New Roman" panose="02020603050405020304" pitchFamily="18" charset="0"/>
              <a:ea typeface="Times New Roman" panose="02020603050405020304" pitchFamily="18" charset="0"/>
            </a:endParaRPr>
          </a:p>
        </p:txBody>
      </p:sp>
      <p:sp>
        <p:nvSpPr>
          <p:cNvPr id="6" name="Heptagon 5">
            <a:extLst>
              <a:ext uri="{FF2B5EF4-FFF2-40B4-BE49-F238E27FC236}">
                <a16:creationId xmlns:a16="http://schemas.microsoft.com/office/drawing/2014/main" id="{4BACDD73-CE59-FDC6-DEAE-5E7F8802E14C}"/>
              </a:ext>
            </a:extLst>
          </p:cNvPr>
          <p:cNvSpPr/>
          <p:nvPr/>
        </p:nvSpPr>
        <p:spPr>
          <a:xfrm>
            <a:off x="343949" y="1610686"/>
            <a:ext cx="964734" cy="931178"/>
          </a:xfrm>
          <a:prstGeom prst="heptagon">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0" dirty="0"/>
              <a:t>6</a:t>
            </a:r>
            <a:endParaRPr lang="el-GR" sz="6000" dirty="0"/>
          </a:p>
        </p:txBody>
      </p:sp>
      <p:sp>
        <p:nvSpPr>
          <p:cNvPr id="7" name="Rectangle 6">
            <a:extLst>
              <a:ext uri="{FF2B5EF4-FFF2-40B4-BE49-F238E27FC236}">
                <a16:creationId xmlns:a16="http://schemas.microsoft.com/office/drawing/2014/main" id="{613FA971-32AC-43B4-8AEA-982AA34D22B8}"/>
              </a:ext>
            </a:extLst>
          </p:cNvPr>
          <p:cNvSpPr/>
          <p:nvPr/>
        </p:nvSpPr>
        <p:spPr>
          <a:xfrm>
            <a:off x="343950" y="2751589"/>
            <a:ext cx="3800212" cy="931178"/>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b="1" kern="0" dirty="0">
                <a:effectLst/>
                <a:latin typeface="Arial" panose="020B0604020202020204" pitchFamily="34" charset="0"/>
                <a:ea typeface="Times New Roman" panose="02020603050405020304" pitchFamily="18" charset="0"/>
              </a:rPr>
              <a:t>Improved Maintainability</a:t>
            </a:r>
            <a:endParaRPr lang="el-GR" dirty="0"/>
          </a:p>
        </p:txBody>
      </p:sp>
    </p:spTree>
    <p:extLst>
      <p:ext uri="{BB962C8B-B14F-4D97-AF65-F5344CB8AC3E}">
        <p14:creationId xmlns:p14="http://schemas.microsoft.com/office/powerpoint/2010/main" val="870412975"/>
      </p:ext>
    </p:extLst>
  </p:cSld>
  <p:clrMapOvr>
    <a:masterClrMapping/>
  </p:clrMapOvr>
</p:sld>
</file>

<file path=ppt/theme/theme1.xml><?xml version="1.0" encoding="utf-8"?>
<a:theme xmlns:a="http://schemas.openxmlformats.org/drawingml/2006/main" name="Cover and End Slide Master">
  <a:themeElements>
    <a:clrScheme name="mobile">
      <a:dk1>
        <a:sysClr val="windowText" lastClr="000000"/>
      </a:dk1>
      <a:lt1>
        <a:sysClr val="window" lastClr="FFFFFF"/>
      </a:lt1>
      <a:dk2>
        <a:srgbClr val="44546A"/>
      </a:dk2>
      <a:lt2>
        <a:srgbClr val="E7E6E6"/>
      </a:lt2>
      <a:accent1>
        <a:srgbClr val="3282BE"/>
      </a:accent1>
      <a:accent2>
        <a:srgbClr val="28608C"/>
      </a:accent2>
      <a:accent3>
        <a:srgbClr val="262626"/>
      </a:accent3>
      <a:accent4>
        <a:srgbClr val="3282BE"/>
      </a:accent4>
      <a:accent5>
        <a:srgbClr val="28608C"/>
      </a:accent5>
      <a:accent6>
        <a:srgbClr val="262626"/>
      </a:accent6>
      <a:hlink>
        <a:srgbClr val="FFFFFF"/>
      </a:hlink>
      <a:folHlink>
        <a:srgbClr val="FFFFFF"/>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s Slide Master">
  <a:themeElements>
    <a:clrScheme name="mobile">
      <a:dk1>
        <a:sysClr val="windowText" lastClr="000000"/>
      </a:dk1>
      <a:lt1>
        <a:sysClr val="window" lastClr="FFFFFF"/>
      </a:lt1>
      <a:dk2>
        <a:srgbClr val="44546A"/>
      </a:dk2>
      <a:lt2>
        <a:srgbClr val="E7E6E6"/>
      </a:lt2>
      <a:accent1>
        <a:srgbClr val="3282BE"/>
      </a:accent1>
      <a:accent2>
        <a:srgbClr val="28608C"/>
      </a:accent2>
      <a:accent3>
        <a:srgbClr val="262626"/>
      </a:accent3>
      <a:accent4>
        <a:srgbClr val="3282BE"/>
      </a:accent4>
      <a:accent5>
        <a:srgbClr val="28608C"/>
      </a:accent5>
      <a:accent6>
        <a:srgbClr val="262626"/>
      </a:accent6>
      <a:hlink>
        <a:srgbClr val="FFFFFF"/>
      </a:hlink>
      <a:folHlink>
        <a:srgbClr val="FFFFFF"/>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Section Break Slide Master">
  <a:themeElements>
    <a:clrScheme name="ALLPPT-SOCIAL MEDIA">
      <a:dk1>
        <a:sysClr val="windowText" lastClr="000000"/>
      </a:dk1>
      <a:lt1>
        <a:sysClr val="window" lastClr="FFFFFF"/>
      </a:lt1>
      <a:dk2>
        <a:srgbClr val="44546A"/>
      </a:dk2>
      <a:lt2>
        <a:srgbClr val="E7E6E6"/>
      </a:lt2>
      <a:accent1>
        <a:srgbClr val="3282BE"/>
      </a:accent1>
      <a:accent2>
        <a:srgbClr val="28608C"/>
      </a:accent2>
      <a:accent3>
        <a:srgbClr val="262626"/>
      </a:accent3>
      <a:accent4>
        <a:srgbClr val="3282BE"/>
      </a:accent4>
      <a:accent5>
        <a:srgbClr val="28608C"/>
      </a:accent5>
      <a:accent6>
        <a:srgbClr val="262626"/>
      </a:accent6>
      <a:hlink>
        <a:srgbClr val="FFFFFF"/>
      </a:hlink>
      <a:folHlink>
        <a:srgbClr val="FFFFFF"/>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4575</TotalTime>
  <Words>1676</Words>
  <Application>Microsoft Office PowerPoint</Application>
  <PresentationFormat>Widescreen</PresentationFormat>
  <Paragraphs>94</Paragraphs>
  <Slides>21</Slides>
  <Notes>0</Notes>
  <HiddenSlides>0</HiddenSlides>
  <MMClips>0</MMClips>
  <ScaleCrop>false</ScaleCrop>
  <HeadingPairs>
    <vt:vector size="6" baseType="variant">
      <vt:variant>
        <vt:lpstr>Fonts Used</vt:lpstr>
      </vt:variant>
      <vt:variant>
        <vt:i4>3</vt:i4>
      </vt:variant>
      <vt:variant>
        <vt:lpstr>Theme</vt:lpstr>
      </vt:variant>
      <vt:variant>
        <vt:i4>3</vt:i4>
      </vt:variant>
      <vt:variant>
        <vt:lpstr>Slide Titles</vt:lpstr>
      </vt:variant>
      <vt:variant>
        <vt:i4>21</vt:i4>
      </vt:variant>
    </vt:vector>
  </HeadingPairs>
  <TitlesOfParts>
    <vt:vector size="27" baseType="lpstr">
      <vt:lpstr>Arial</vt:lpstr>
      <vt:lpstr>Calibri</vt:lpstr>
      <vt:lpstr>Times New Roman</vt:lpstr>
      <vt:lpstr>Cover and End Slide Master</vt:lpstr>
      <vt:lpstr>Contents Slide Master</vt:lpstr>
      <vt:lpstr>Section Break Slide Master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Allppt.com;Googleslidesppt.com</dc:creator>
  <cp:lastModifiedBy>Georgios Birmpakos</cp:lastModifiedBy>
  <cp:revision>143</cp:revision>
  <dcterms:created xsi:type="dcterms:W3CDTF">2018-04-24T17:14:44Z</dcterms:created>
  <dcterms:modified xsi:type="dcterms:W3CDTF">2023-09-04T15:55:30Z</dcterms:modified>
</cp:coreProperties>
</file>